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8" r:id="rId1"/>
    <p:sldMasterId id="2147483729" r:id="rId2"/>
    <p:sldMasterId id="2147483730" r:id="rId3"/>
    <p:sldMasterId id="2147483731" r:id="rId4"/>
  </p:sldMasterIdLst>
  <p:notesMasterIdLst>
    <p:notesMasterId r:id="rId63"/>
  </p:notesMasterIdLst>
  <p:sldIdLst>
    <p:sldId id="256" r:id="rId5"/>
    <p:sldId id="329" r:id="rId6"/>
    <p:sldId id="258" r:id="rId7"/>
    <p:sldId id="259" r:id="rId8"/>
    <p:sldId id="260" r:id="rId9"/>
    <p:sldId id="261" r:id="rId10"/>
    <p:sldId id="330" r:id="rId11"/>
    <p:sldId id="263" r:id="rId12"/>
    <p:sldId id="331" r:id="rId13"/>
    <p:sldId id="265" r:id="rId14"/>
    <p:sldId id="266" r:id="rId15"/>
    <p:sldId id="267" r:id="rId16"/>
    <p:sldId id="268" r:id="rId17"/>
    <p:sldId id="269" r:id="rId18"/>
    <p:sldId id="332" r:id="rId19"/>
    <p:sldId id="333" r:id="rId20"/>
    <p:sldId id="334" r:id="rId21"/>
    <p:sldId id="308" r:id="rId22"/>
    <p:sldId id="273" r:id="rId23"/>
    <p:sldId id="335" r:id="rId24"/>
    <p:sldId id="275" r:id="rId25"/>
    <p:sldId id="276" r:id="rId26"/>
    <p:sldId id="277" r:id="rId27"/>
    <p:sldId id="336" r:id="rId28"/>
    <p:sldId id="279" r:id="rId29"/>
    <p:sldId id="280" r:id="rId30"/>
    <p:sldId id="281"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49"/>
    <p:restoredTop sz="94756"/>
  </p:normalViewPr>
  <p:slideViewPr>
    <p:cSldViewPr snapToGrid="0" snapToObjects="1">
      <p:cViewPr varScale="1">
        <p:scale>
          <a:sx n="135" d="100"/>
          <a:sy n="135" d="100"/>
        </p:scale>
        <p:origin x="176"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d29a5c80d_75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7" name="Google Shape;777;g3d29a5c80d_75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39c264972c_182_4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Google Shape;788;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9c264972c_182_50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7" name="Google Shape;797;g39c264972c_182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2018年度是Kubernetes跨越鸿沟的一年</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7f7a4c2d0_87_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866" name="Google Shape;866;g37f7a4c2d0_87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3397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3f895b67a9_58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3f895b67a9_58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72" name="Google Shape;972;g3f895b67a9_58_580: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225449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3f895b67a9_58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3f895b67a9_58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81" name="Google Shape;1081;g3f895b67a9_58_686: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057004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3841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3ef4a646ce_17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03" name="Google Shape;503;g3ef4a646ce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6422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3b131c42c2_196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3b131c42c2_196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2" name="Google Shape;1202;g3b131c42c2_196_48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20</a:t>
            </a:fld>
            <a:endParaRPr/>
          </a:p>
        </p:txBody>
      </p:sp>
    </p:spTree>
    <p:extLst>
      <p:ext uri="{BB962C8B-B14F-4D97-AF65-F5344CB8AC3E}">
        <p14:creationId xmlns:p14="http://schemas.microsoft.com/office/powerpoint/2010/main" val="269598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9c264972c_182_9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4" name="Google Shape;1214;g39c264972c_182_9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9c264972c_182_9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0" name="Google Shape;1220;g39c264972c_182_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3e20cd007e_67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3e20cd007e_6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96" name="Google Shape;1296;g3e20cd007e_67_11: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24</a:t>
            </a:fld>
            <a:endParaRPr/>
          </a:p>
        </p:txBody>
      </p:sp>
    </p:spTree>
    <p:extLst>
      <p:ext uri="{BB962C8B-B14F-4D97-AF65-F5344CB8AC3E}">
        <p14:creationId xmlns:p14="http://schemas.microsoft.com/office/powerpoint/2010/main" val="1691452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39c264972c_182_9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Google Shape;1293;g39c264972c_182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94" name="Google Shape;1294;g39c264972c_182_975: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9c264972c_182_98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3" name="Google Shape;1303;g39c264972c_182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04" name="Google Shape;1304;g39c264972c_182_984: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Calibri"/>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39</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c4efa86b7_18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1" name="Google Shape;701;g3c4efa86b7_18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39c264972c_182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39c264972c_182_4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3058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9c264972c_182_42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3" name="Google Shape;713;g39c264972c_182_4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e20cd007e_67_7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737" name="Google Shape;737;g3e20cd007e_67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86114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1" name="Google Shape;11;p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2" name="Google Shape;12;p2"/>
          <p:cNvSpPr txBox="1">
            <a:spLocks noGrp="1"/>
          </p:cNvSpPr>
          <p:nvPr>
            <p:ph type="ctrTitle"/>
          </p:nvPr>
        </p:nvSpPr>
        <p:spPr>
          <a:xfrm>
            <a:off x="266262" y="2196913"/>
            <a:ext cx="4867800" cy="1396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14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400"/>
              <a:buNone/>
              <a:defRPr sz="1800"/>
            </a:lvl2pPr>
            <a:lvl3pPr marL="0" marR="0" lvl="2" indent="0" algn="l" rtl="0">
              <a:spcBef>
                <a:spcPts val="0"/>
              </a:spcBef>
              <a:spcAft>
                <a:spcPts val="0"/>
              </a:spcAft>
              <a:buSzPts val="1400"/>
              <a:buNone/>
              <a:defRPr sz="1800"/>
            </a:lvl3pPr>
            <a:lvl4pPr marL="0" marR="0" lvl="3" indent="0" algn="l" rtl="0">
              <a:spcBef>
                <a:spcPts val="0"/>
              </a:spcBef>
              <a:spcAft>
                <a:spcPts val="0"/>
              </a:spcAft>
              <a:buSzPts val="1400"/>
              <a:buNone/>
              <a:defRPr sz="1800"/>
            </a:lvl4pPr>
            <a:lvl5pPr marL="0" marR="0" lvl="4" indent="0" algn="l" rtl="0">
              <a:spcBef>
                <a:spcPts val="0"/>
              </a:spcBef>
              <a:spcAft>
                <a:spcPts val="0"/>
              </a:spcAft>
              <a:buSzPts val="1400"/>
              <a:buNone/>
              <a:defRPr sz="1800"/>
            </a:lvl5pPr>
            <a:lvl6pPr marL="0" marR="0" lvl="5" indent="0" algn="l" rtl="0">
              <a:spcBef>
                <a:spcPts val="0"/>
              </a:spcBef>
              <a:spcAft>
                <a:spcPts val="0"/>
              </a:spcAft>
              <a:buSzPts val="1400"/>
              <a:buNone/>
              <a:defRPr sz="1800"/>
            </a:lvl6pPr>
            <a:lvl7pPr marL="0" marR="0" lvl="6" indent="0" algn="l" rtl="0">
              <a:spcBef>
                <a:spcPts val="0"/>
              </a:spcBef>
              <a:spcAft>
                <a:spcPts val="0"/>
              </a:spcAft>
              <a:buSzPts val="1400"/>
              <a:buNone/>
              <a:defRPr sz="1800"/>
            </a:lvl7pPr>
            <a:lvl8pPr marL="0" marR="0" lvl="7" indent="0" algn="l" rtl="0">
              <a:spcBef>
                <a:spcPts val="0"/>
              </a:spcBef>
              <a:spcAft>
                <a:spcPts val="0"/>
              </a:spcAft>
              <a:buSzPts val="1400"/>
              <a:buNone/>
              <a:defRPr sz="1800"/>
            </a:lvl8pPr>
            <a:lvl9pPr marL="0" marR="0" lvl="8" indent="0" algn="l" rtl="0">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2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20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20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8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8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15" name="Google Shape;15;p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23_Title and Content">
    <p:spTree>
      <p:nvGrpSpPr>
        <p:cNvPr id="1" name="Shape 16"/>
        <p:cNvGrpSpPr/>
        <p:nvPr/>
      </p:nvGrpSpPr>
      <p:grpSpPr>
        <a:xfrm>
          <a:off x="0" y="0"/>
          <a:ext cx="0" cy="0"/>
          <a:chOff x="0" y="0"/>
          <a:chExt cx="0" cy="0"/>
        </a:xfrm>
      </p:grpSpPr>
      <p:sp>
        <p:nvSpPr>
          <p:cNvPr id="17" name="Google Shape;17;p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19;p3"/>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0" name="Google Shape;20;p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1000"/>
              </a:spcBef>
              <a:spcAft>
                <a:spcPts val="0"/>
              </a:spcAft>
              <a:buClr>
                <a:srgbClr val="446CA9"/>
              </a:buClr>
              <a:buSzPts val="2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21" name="Google Shape;21;p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22" name="Google Shape;22;p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3" name="Google Shape;23;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24"/>
        <p:cNvGrpSpPr/>
        <p:nvPr/>
      </p:nvGrpSpPr>
      <p:grpSpPr>
        <a:xfrm>
          <a:off x="0" y="0"/>
          <a:ext cx="0" cy="0"/>
          <a:chOff x="0" y="0"/>
          <a:chExt cx="0" cy="0"/>
        </a:xfrm>
      </p:grpSpPr>
      <p:sp>
        <p:nvSpPr>
          <p:cNvPr id="25" name="Google Shape;25;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26"/>
        <p:cNvGrpSpPr/>
        <p:nvPr/>
      </p:nvGrpSpPr>
      <p:grpSpPr>
        <a:xfrm>
          <a:off x="0" y="0"/>
          <a:ext cx="0" cy="0"/>
          <a:chOff x="0" y="0"/>
          <a:chExt cx="0" cy="0"/>
        </a:xfrm>
      </p:grpSpPr>
      <p:sp>
        <p:nvSpPr>
          <p:cNvPr id="27" name="Google Shape;27;p5"/>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 name="Google Shape;28;p5"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29" name="Google Shape;29;p5"/>
          <p:cNvSpPr txBox="1">
            <a:spLocks noGrp="1"/>
          </p:cNvSpPr>
          <p:nvPr>
            <p:ph type="ctrTitle"/>
          </p:nvPr>
        </p:nvSpPr>
        <p:spPr>
          <a:xfrm>
            <a:off x="3965525" y="2585075"/>
            <a:ext cx="5072400" cy="431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446CA9"/>
              </a:buClr>
              <a:buSzPts val="14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4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4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4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4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4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4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4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400"/>
              <a:buFont typeface="Century Gothic"/>
              <a:buNone/>
              <a:defRPr>
                <a:latin typeface="Century Gothic"/>
                <a:ea typeface="Century Gothic"/>
                <a:cs typeface="Century Gothic"/>
                <a:sym typeface="Century Gothic"/>
              </a:defRPr>
            </a:lvl9pPr>
          </a:lstStyle>
          <a:p>
            <a:endParaRPr/>
          </a:p>
        </p:txBody>
      </p:sp>
      <p:sp>
        <p:nvSpPr>
          <p:cNvPr id="30" name="Google Shape;30;p5"/>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2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20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20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8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8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2" name="Google Shape;32;p5"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5"/>
        <p:cNvGrpSpPr/>
        <p:nvPr/>
      </p:nvGrpSpPr>
      <p:grpSpPr>
        <a:xfrm>
          <a:off x="0" y="0"/>
          <a:ext cx="0" cy="0"/>
          <a:chOff x="0" y="0"/>
          <a:chExt cx="0" cy="0"/>
        </a:xfrm>
      </p:grpSpPr>
      <p:sp>
        <p:nvSpPr>
          <p:cNvPr id="296" name="Google Shape;296;p52"/>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297" name="Google Shape;297;p5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298" name="Google Shape;298;p52"/>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299" name="Google Shape;299;p52"/>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sp>
        <p:nvSpPr>
          <p:cNvPr id="300" name="Google Shape;300;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01" name="Google Shape;301;p5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33"/>
        <p:cNvGrpSpPr/>
        <p:nvPr/>
      </p:nvGrpSpPr>
      <p:grpSpPr>
        <a:xfrm>
          <a:off x="0" y="0"/>
          <a:ext cx="0" cy="0"/>
          <a:chOff x="0" y="0"/>
          <a:chExt cx="0" cy="0"/>
        </a:xfrm>
      </p:grpSpPr>
      <p:sp>
        <p:nvSpPr>
          <p:cNvPr id="34" name="Google Shape;34;p6"/>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5" name="Google Shape;35;p6"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6" name="Google Shape;36;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lgn="r">
              <a:buNone/>
              <a:defRPr sz="1300">
                <a:solidFill>
                  <a:srgbClr val="595959"/>
                </a:solidFill>
                <a:latin typeface="Century Gothic"/>
                <a:ea typeface="Century Gothic"/>
                <a:cs typeface="Century Gothic"/>
                <a:sym typeface="Century Gothic"/>
              </a:defRPr>
            </a:lvl1pPr>
            <a:lvl2pPr lvl="1" algn="r">
              <a:buNone/>
              <a:defRPr sz="1300">
                <a:solidFill>
                  <a:srgbClr val="595959"/>
                </a:solidFill>
                <a:latin typeface="Century Gothic"/>
                <a:ea typeface="Century Gothic"/>
                <a:cs typeface="Century Gothic"/>
                <a:sym typeface="Century Gothic"/>
              </a:defRPr>
            </a:lvl2pPr>
            <a:lvl3pPr lvl="2" algn="r">
              <a:buNone/>
              <a:defRPr sz="1300">
                <a:solidFill>
                  <a:srgbClr val="595959"/>
                </a:solidFill>
                <a:latin typeface="Century Gothic"/>
                <a:ea typeface="Century Gothic"/>
                <a:cs typeface="Century Gothic"/>
                <a:sym typeface="Century Gothic"/>
              </a:defRPr>
            </a:lvl3pPr>
            <a:lvl4pPr lvl="3" algn="r">
              <a:buNone/>
              <a:defRPr sz="1300">
                <a:solidFill>
                  <a:srgbClr val="595959"/>
                </a:solidFill>
                <a:latin typeface="Century Gothic"/>
                <a:ea typeface="Century Gothic"/>
                <a:cs typeface="Century Gothic"/>
                <a:sym typeface="Century Gothic"/>
              </a:defRPr>
            </a:lvl4pPr>
            <a:lvl5pPr lvl="4" algn="r">
              <a:buNone/>
              <a:defRPr sz="1300">
                <a:solidFill>
                  <a:srgbClr val="595959"/>
                </a:solidFill>
                <a:latin typeface="Century Gothic"/>
                <a:ea typeface="Century Gothic"/>
                <a:cs typeface="Century Gothic"/>
                <a:sym typeface="Century Gothic"/>
              </a:defRPr>
            </a:lvl5pPr>
            <a:lvl6pPr lvl="5" algn="r">
              <a:buNone/>
              <a:defRPr sz="1300">
                <a:solidFill>
                  <a:srgbClr val="595959"/>
                </a:solidFill>
                <a:latin typeface="Century Gothic"/>
                <a:ea typeface="Century Gothic"/>
                <a:cs typeface="Century Gothic"/>
                <a:sym typeface="Century Gothic"/>
              </a:defRPr>
            </a:lvl6pPr>
            <a:lvl7pPr lvl="6" algn="r">
              <a:buNone/>
              <a:defRPr sz="1300">
                <a:solidFill>
                  <a:srgbClr val="595959"/>
                </a:solidFill>
                <a:latin typeface="Century Gothic"/>
                <a:ea typeface="Century Gothic"/>
                <a:cs typeface="Century Gothic"/>
                <a:sym typeface="Century Gothic"/>
              </a:defRPr>
            </a:lvl7pPr>
            <a:lvl8pPr lvl="7" algn="r">
              <a:buNone/>
              <a:defRPr sz="1300">
                <a:solidFill>
                  <a:srgbClr val="595959"/>
                </a:solidFill>
                <a:latin typeface="Century Gothic"/>
                <a:ea typeface="Century Gothic"/>
                <a:cs typeface="Century Gothic"/>
                <a:sym typeface="Century Gothic"/>
              </a:defRPr>
            </a:lvl8pPr>
            <a:lvl9pPr lvl="8" algn="r">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7" name="Google Shape;37;p6"/>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6"/>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9" name="Google Shape;39;p6"/>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7"/>
        <p:cNvGrpSpPr/>
        <p:nvPr/>
      </p:nvGrpSpPr>
      <p:grpSpPr>
        <a:xfrm>
          <a:off x="0" y="0"/>
          <a:ext cx="0" cy="0"/>
          <a:chOff x="0" y="0"/>
          <a:chExt cx="0" cy="0"/>
        </a:xfrm>
      </p:grpSpPr>
      <p:sp>
        <p:nvSpPr>
          <p:cNvPr id="318" name="Google Shape;318;p55"/>
          <p:cNvSpPr/>
          <p:nvPr/>
        </p:nvSpPr>
        <p:spPr>
          <a:xfrm>
            <a:off x="0" y="0"/>
            <a:ext cx="9144000" cy="5143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1">
  <p:cSld name="1_Custom Layout">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40"/>
        <p:cNvGrpSpPr/>
        <p:nvPr/>
      </p:nvGrpSpPr>
      <p:grpSpPr>
        <a:xfrm>
          <a:off x="0" y="0"/>
          <a:ext cx="0" cy="0"/>
          <a:chOff x="0" y="0"/>
          <a:chExt cx="0" cy="0"/>
        </a:xfrm>
      </p:grpSpPr>
      <p:sp>
        <p:nvSpPr>
          <p:cNvPr id="41" name="Google Shape;41;p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2" name="Google Shape;42;p7"/>
          <p:cNvSpPr txBox="1">
            <a:spLocks noGrp="1"/>
          </p:cNvSpPr>
          <p:nvPr>
            <p:ph type="title"/>
          </p:nvPr>
        </p:nvSpPr>
        <p:spPr>
          <a:xfrm>
            <a:off x="164468" y="96346"/>
            <a:ext cx="8755500" cy="6744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3" name="Google Shape;43;p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4" name="Google Shape;44;p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57175" y="321389"/>
            <a:ext cx="8629500" cy="4431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5.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theme" Target="../theme/theme3.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4.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Century Gothic"/>
              <a:buNone/>
              <a:defRPr sz="3200" b="0" i="0" u="none" strike="noStrike" cap="none">
                <a:solidFill>
                  <a:schemeClr val="lt1"/>
                </a:solidFill>
                <a:latin typeface="Century Gothic"/>
                <a:ea typeface="Century Gothic"/>
                <a:cs typeface="Century Gothic"/>
                <a:sym typeface="Century Gothic"/>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rgbClr val="595959"/>
              </a:buClr>
              <a:buSzPts val="2400"/>
              <a:buFont typeface="Arial"/>
              <a:buChar char="•"/>
              <a:defRPr sz="2400" b="0" i="0" u="none" strike="noStrike" cap="none">
                <a:solidFill>
                  <a:srgbClr val="595959"/>
                </a:solidFill>
                <a:latin typeface="Century Gothic"/>
                <a:ea typeface="Century Gothic"/>
                <a:cs typeface="Century Gothic"/>
                <a:sym typeface="Century Gothic"/>
              </a:defRPr>
            </a:lvl1pPr>
            <a:lvl2pPr marL="914400" marR="0" lvl="1" indent="-355600" algn="l" rtl="0">
              <a:spcBef>
                <a:spcPts val="400"/>
              </a:spcBef>
              <a:spcAft>
                <a:spcPts val="0"/>
              </a:spcAft>
              <a:buClr>
                <a:srgbClr val="595959"/>
              </a:buClr>
              <a:buSzPts val="2000"/>
              <a:buFont typeface="Arial"/>
              <a:buChar char="–"/>
              <a:defRPr sz="2000" b="0" i="0" u="none" strike="noStrike" cap="none">
                <a:solidFill>
                  <a:srgbClr val="595959"/>
                </a:solidFill>
                <a:latin typeface="Century Gothic"/>
                <a:ea typeface="Century Gothic"/>
                <a:cs typeface="Century Gothic"/>
                <a:sym typeface="Century Gothic"/>
              </a:defRPr>
            </a:lvl2pPr>
            <a:lvl3pPr marL="1371600" marR="0" lvl="2" indent="-355600" algn="l" rtl="0">
              <a:spcBef>
                <a:spcPts val="400"/>
              </a:spcBef>
              <a:spcAft>
                <a:spcPts val="0"/>
              </a:spcAft>
              <a:buClr>
                <a:srgbClr val="595959"/>
              </a:buClr>
              <a:buSzPts val="2000"/>
              <a:buFont typeface="Arial"/>
              <a:buChar char="•"/>
              <a:defRPr sz="2000" b="0" i="0" u="none" strike="noStrike" cap="none">
                <a:solidFill>
                  <a:srgbClr val="595959"/>
                </a:solidFill>
                <a:latin typeface="Century Gothic"/>
                <a:ea typeface="Century Gothic"/>
                <a:cs typeface="Century Gothic"/>
                <a:sym typeface="Century Gothic"/>
              </a:defRPr>
            </a:lvl3pPr>
            <a:lvl4pPr marL="1828800" marR="0" lvl="3" indent="-342900" algn="l" rtl="0">
              <a:spcBef>
                <a:spcPts val="360"/>
              </a:spcBef>
              <a:spcAft>
                <a:spcPts val="0"/>
              </a:spcAft>
              <a:buClr>
                <a:srgbClr val="595959"/>
              </a:buClr>
              <a:buSzPts val="1800"/>
              <a:buFont typeface="Arial"/>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spcBef>
                <a:spcPts val="360"/>
              </a:spcBef>
              <a:spcAft>
                <a:spcPts val="0"/>
              </a:spcAft>
              <a:buClr>
                <a:srgbClr val="595959"/>
              </a:buClr>
              <a:buSzPts val="1800"/>
              <a:buFont typeface="Arial"/>
              <a:buChar char="»"/>
              <a:defRPr sz="1800" b="0" i="0" u="none" strike="noStrike" cap="none">
                <a:solidFill>
                  <a:srgbClr val="595959"/>
                </a:solidFill>
                <a:latin typeface="Century Gothic"/>
                <a:ea typeface="Century Gothic"/>
                <a:cs typeface="Century Gothic"/>
                <a:sym typeface="Century Gothic"/>
              </a:defRPr>
            </a:lvl5pPr>
            <a:lvl6pPr marL="2743200" marR="0" lvl="5"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6pPr>
            <a:lvl7pPr marL="3200400" marR="0" lvl="6"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7pPr>
            <a:lvl8pPr marL="3657600" marR="0" lvl="7"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8pPr>
            <a:lvl9pPr marL="4114800" marR="0" lvl="8" indent="-317500" algn="l" rtl="0">
              <a:spcBef>
                <a:spcPts val="400"/>
              </a:spcBef>
              <a:spcAft>
                <a:spcPts val="0"/>
              </a:spcAft>
              <a:buClr>
                <a:srgbClr val="595959"/>
              </a:buClr>
              <a:buSzPts val="1400"/>
              <a:buFont typeface="Century Gothic"/>
              <a:buChar char="•"/>
              <a:defRPr b="0" i="0" u="none" strike="noStrike" cap="none">
                <a:solidFill>
                  <a:srgbClr val="595959"/>
                </a:solidFill>
                <a:latin typeface="Century Gothic"/>
                <a:ea typeface="Century Gothic"/>
                <a:cs typeface="Century Gothic"/>
                <a:sym typeface="Century Gothic"/>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hyperlink" Target="https://www.cncf.io/blog/2017/06/05/30-highest-velocity-open-source-projec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hyperlink" Target="https://github.com/cncf/wg-serverless" TargetMode="External"/><Relationship Id="rId7" Type="http://schemas.openxmlformats.org/officeDocument/2006/relationships/image" Target="../media/image138.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6" Type="http://schemas.openxmlformats.org/officeDocument/2006/relationships/image" Target="../media/image36.png"/><Relationship Id="rId21" Type="http://schemas.openxmlformats.org/officeDocument/2006/relationships/image" Target="../media/image31.png"/><Relationship Id="rId42" Type="http://schemas.openxmlformats.org/officeDocument/2006/relationships/image" Target="../media/image160.png"/><Relationship Id="rId47" Type="http://schemas.openxmlformats.org/officeDocument/2006/relationships/image" Target="../media/image165.png"/><Relationship Id="rId63" Type="http://schemas.openxmlformats.org/officeDocument/2006/relationships/image" Target="../media/image181.png"/><Relationship Id="rId68" Type="http://schemas.openxmlformats.org/officeDocument/2006/relationships/image" Target="../media/image186.png"/><Relationship Id="rId84" Type="http://schemas.openxmlformats.org/officeDocument/2006/relationships/image" Target="../media/image202.png"/><Relationship Id="rId89" Type="http://schemas.openxmlformats.org/officeDocument/2006/relationships/image" Target="../media/image207.png"/><Relationship Id="rId16" Type="http://schemas.openxmlformats.org/officeDocument/2006/relationships/image" Target="../media/image26.png"/><Relationship Id="rId11" Type="http://schemas.openxmlformats.org/officeDocument/2006/relationships/image" Target="../media/image21.png"/><Relationship Id="rId32" Type="http://schemas.openxmlformats.org/officeDocument/2006/relationships/image" Target="../media/image150.png"/><Relationship Id="rId37" Type="http://schemas.openxmlformats.org/officeDocument/2006/relationships/image" Target="../media/image155.png"/><Relationship Id="rId53" Type="http://schemas.openxmlformats.org/officeDocument/2006/relationships/image" Target="../media/image171.png"/><Relationship Id="rId58" Type="http://schemas.openxmlformats.org/officeDocument/2006/relationships/image" Target="../media/image176.png"/><Relationship Id="rId74" Type="http://schemas.openxmlformats.org/officeDocument/2006/relationships/image" Target="../media/image192.png"/><Relationship Id="rId79" Type="http://schemas.openxmlformats.org/officeDocument/2006/relationships/image" Target="../media/image197.png"/><Relationship Id="rId5" Type="http://schemas.openxmlformats.org/officeDocument/2006/relationships/image" Target="../media/image142.png"/><Relationship Id="rId90" Type="http://schemas.openxmlformats.org/officeDocument/2006/relationships/image" Target="../media/image208.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148.png"/><Relationship Id="rId35" Type="http://schemas.openxmlformats.org/officeDocument/2006/relationships/image" Target="../media/image153.png"/><Relationship Id="rId43" Type="http://schemas.openxmlformats.org/officeDocument/2006/relationships/image" Target="../media/image161.png"/><Relationship Id="rId48" Type="http://schemas.openxmlformats.org/officeDocument/2006/relationships/image" Target="../media/image166.png"/><Relationship Id="rId56" Type="http://schemas.openxmlformats.org/officeDocument/2006/relationships/image" Target="../media/image174.png"/><Relationship Id="rId64" Type="http://schemas.openxmlformats.org/officeDocument/2006/relationships/image" Target="../media/image182.png"/><Relationship Id="rId69" Type="http://schemas.openxmlformats.org/officeDocument/2006/relationships/image" Target="../media/image187.png"/><Relationship Id="rId77" Type="http://schemas.openxmlformats.org/officeDocument/2006/relationships/image" Target="../media/image195.png"/><Relationship Id="rId8" Type="http://schemas.openxmlformats.org/officeDocument/2006/relationships/image" Target="../media/image145.png"/><Relationship Id="rId51" Type="http://schemas.openxmlformats.org/officeDocument/2006/relationships/image" Target="../media/image169.png"/><Relationship Id="rId72" Type="http://schemas.openxmlformats.org/officeDocument/2006/relationships/image" Target="../media/image190.png"/><Relationship Id="rId80" Type="http://schemas.openxmlformats.org/officeDocument/2006/relationships/image" Target="../media/image198.png"/><Relationship Id="rId85" Type="http://schemas.openxmlformats.org/officeDocument/2006/relationships/image" Target="../media/image203.png"/><Relationship Id="rId3" Type="http://schemas.openxmlformats.org/officeDocument/2006/relationships/image" Target="../media/image140.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151.png"/><Relationship Id="rId38" Type="http://schemas.openxmlformats.org/officeDocument/2006/relationships/image" Target="../media/image156.png"/><Relationship Id="rId46" Type="http://schemas.openxmlformats.org/officeDocument/2006/relationships/image" Target="../media/image164.png"/><Relationship Id="rId59" Type="http://schemas.openxmlformats.org/officeDocument/2006/relationships/image" Target="../media/image177.png"/><Relationship Id="rId67" Type="http://schemas.openxmlformats.org/officeDocument/2006/relationships/image" Target="../media/image185.png"/><Relationship Id="rId20" Type="http://schemas.openxmlformats.org/officeDocument/2006/relationships/image" Target="../media/image30.png"/><Relationship Id="rId41" Type="http://schemas.openxmlformats.org/officeDocument/2006/relationships/image" Target="../media/image159.png"/><Relationship Id="rId54" Type="http://schemas.openxmlformats.org/officeDocument/2006/relationships/image" Target="../media/image172.png"/><Relationship Id="rId62" Type="http://schemas.openxmlformats.org/officeDocument/2006/relationships/image" Target="../media/image180.png"/><Relationship Id="rId70" Type="http://schemas.openxmlformats.org/officeDocument/2006/relationships/image" Target="../media/image188.png"/><Relationship Id="rId75" Type="http://schemas.openxmlformats.org/officeDocument/2006/relationships/image" Target="../media/image193.png"/><Relationship Id="rId83" Type="http://schemas.openxmlformats.org/officeDocument/2006/relationships/image" Target="../media/image201.png"/><Relationship Id="rId88" Type="http://schemas.openxmlformats.org/officeDocument/2006/relationships/image" Target="../media/image206.png"/><Relationship Id="rId91" Type="http://schemas.openxmlformats.org/officeDocument/2006/relationships/image" Target="../media/image209.png"/><Relationship Id="rId1" Type="http://schemas.openxmlformats.org/officeDocument/2006/relationships/slideLayout" Target="../slideLayouts/slideLayout33.xml"/><Relationship Id="rId6" Type="http://schemas.openxmlformats.org/officeDocument/2006/relationships/image" Target="../media/image143.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154.png"/><Relationship Id="rId49" Type="http://schemas.openxmlformats.org/officeDocument/2006/relationships/image" Target="../media/image167.png"/><Relationship Id="rId57" Type="http://schemas.openxmlformats.org/officeDocument/2006/relationships/image" Target="../media/image175.png"/><Relationship Id="rId10" Type="http://schemas.openxmlformats.org/officeDocument/2006/relationships/image" Target="../media/image147.png"/><Relationship Id="rId31" Type="http://schemas.openxmlformats.org/officeDocument/2006/relationships/image" Target="../media/image149.png"/><Relationship Id="rId44" Type="http://schemas.openxmlformats.org/officeDocument/2006/relationships/image" Target="../media/image162.png"/><Relationship Id="rId52" Type="http://schemas.openxmlformats.org/officeDocument/2006/relationships/image" Target="../media/image170.png"/><Relationship Id="rId60" Type="http://schemas.openxmlformats.org/officeDocument/2006/relationships/image" Target="../media/image178.png"/><Relationship Id="rId65" Type="http://schemas.openxmlformats.org/officeDocument/2006/relationships/image" Target="../media/image183.png"/><Relationship Id="rId73" Type="http://schemas.openxmlformats.org/officeDocument/2006/relationships/image" Target="../media/image191.png"/><Relationship Id="rId78" Type="http://schemas.openxmlformats.org/officeDocument/2006/relationships/image" Target="../media/image196.png"/><Relationship Id="rId81" Type="http://schemas.openxmlformats.org/officeDocument/2006/relationships/image" Target="../media/image199.png"/><Relationship Id="rId86" Type="http://schemas.openxmlformats.org/officeDocument/2006/relationships/image" Target="../media/image204.png"/><Relationship Id="rId4" Type="http://schemas.openxmlformats.org/officeDocument/2006/relationships/image" Target="../media/image141.jpg"/><Relationship Id="rId9" Type="http://schemas.openxmlformats.org/officeDocument/2006/relationships/image" Target="../media/image146.png"/><Relationship Id="rId13" Type="http://schemas.openxmlformats.org/officeDocument/2006/relationships/image" Target="../media/image23.png"/><Relationship Id="rId18" Type="http://schemas.openxmlformats.org/officeDocument/2006/relationships/image" Target="../media/image28.png"/><Relationship Id="rId39" Type="http://schemas.openxmlformats.org/officeDocument/2006/relationships/image" Target="../media/image157.png"/><Relationship Id="rId34" Type="http://schemas.openxmlformats.org/officeDocument/2006/relationships/image" Target="../media/image152.png"/><Relationship Id="rId50" Type="http://schemas.openxmlformats.org/officeDocument/2006/relationships/image" Target="../media/image168.png"/><Relationship Id="rId55" Type="http://schemas.openxmlformats.org/officeDocument/2006/relationships/image" Target="../media/image173.png"/><Relationship Id="rId76" Type="http://schemas.openxmlformats.org/officeDocument/2006/relationships/image" Target="../media/image194.png"/><Relationship Id="rId7" Type="http://schemas.openxmlformats.org/officeDocument/2006/relationships/image" Target="../media/image144.jpeg"/><Relationship Id="rId71" Type="http://schemas.openxmlformats.org/officeDocument/2006/relationships/image" Target="../media/image189.png"/><Relationship Id="rId2" Type="http://schemas.openxmlformats.org/officeDocument/2006/relationships/notesSlide" Target="../notesSlides/notesSlide15.xml"/><Relationship Id="rId29" Type="http://schemas.openxmlformats.org/officeDocument/2006/relationships/image" Target="../media/image39.png"/><Relationship Id="rId24" Type="http://schemas.openxmlformats.org/officeDocument/2006/relationships/image" Target="../media/image34.png"/><Relationship Id="rId40" Type="http://schemas.openxmlformats.org/officeDocument/2006/relationships/image" Target="../media/image158.png"/><Relationship Id="rId45" Type="http://schemas.openxmlformats.org/officeDocument/2006/relationships/image" Target="../media/image163.png"/><Relationship Id="rId66" Type="http://schemas.openxmlformats.org/officeDocument/2006/relationships/image" Target="../media/image184.png"/><Relationship Id="rId87" Type="http://schemas.openxmlformats.org/officeDocument/2006/relationships/image" Target="../media/image205.png"/><Relationship Id="rId61" Type="http://schemas.openxmlformats.org/officeDocument/2006/relationships/image" Target="../media/image179.png"/><Relationship Id="rId82" Type="http://schemas.openxmlformats.org/officeDocument/2006/relationships/image" Target="../media/image200.png"/><Relationship Id="rId19" Type="http://schemas.openxmlformats.org/officeDocument/2006/relationships/image" Target="../media/image29.jpg"/></Relationships>
</file>

<file path=ppt/slides/_rels/slide16.xml.rels><?xml version="1.0" encoding="UTF-8" standalone="yes"?>
<Relationships xmlns="http://schemas.openxmlformats.org/package/2006/relationships"><Relationship Id="rId26" Type="http://schemas.openxmlformats.org/officeDocument/2006/relationships/image" Target="../media/image233.png"/><Relationship Id="rId21" Type="http://schemas.openxmlformats.org/officeDocument/2006/relationships/image" Target="../media/image228.png"/><Relationship Id="rId42" Type="http://schemas.openxmlformats.org/officeDocument/2006/relationships/image" Target="../media/image249.png"/><Relationship Id="rId47" Type="http://schemas.openxmlformats.org/officeDocument/2006/relationships/image" Target="../media/image254.png"/><Relationship Id="rId63" Type="http://schemas.openxmlformats.org/officeDocument/2006/relationships/image" Target="../media/image270.png"/><Relationship Id="rId68" Type="http://schemas.openxmlformats.org/officeDocument/2006/relationships/image" Target="../media/image275.png"/><Relationship Id="rId84" Type="http://schemas.openxmlformats.org/officeDocument/2006/relationships/image" Target="../media/image291.png"/><Relationship Id="rId89" Type="http://schemas.openxmlformats.org/officeDocument/2006/relationships/image" Target="../media/image296.png"/><Relationship Id="rId16" Type="http://schemas.openxmlformats.org/officeDocument/2006/relationships/image" Target="../media/image223.png"/><Relationship Id="rId11" Type="http://schemas.openxmlformats.org/officeDocument/2006/relationships/image" Target="../media/image218.png"/><Relationship Id="rId32" Type="http://schemas.openxmlformats.org/officeDocument/2006/relationships/image" Target="../media/image239.png"/><Relationship Id="rId37" Type="http://schemas.openxmlformats.org/officeDocument/2006/relationships/image" Target="../media/image244.png"/><Relationship Id="rId53" Type="http://schemas.openxmlformats.org/officeDocument/2006/relationships/image" Target="../media/image260.png"/><Relationship Id="rId58" Type="http://schemas.openxmlformats.org/officeDocument/2006/relationships/image" Target="../media/image265.png"/><Relationship Id="rId74" Type="http://schemas.openxmlformats.org/officeDocument/2006/relationships/image" Target="../media/image281.png"/><Relationship Id="rId79" Type="http://schemas.openxmlformats.org/officeDocument/2006/relationships/image" Target="../media/image286.png"/><Relationship Id="rId102" Type="http://schemas.openxmlformats.org/officeDocument/2006/relationships/image" Target="../media/image309.png"/><Relationship Id="rId5" Type="http://schemas.openxmlformats.org/officeDocument/2006/relationships/image" Target="../media/image212.png"/><Relationship Id="rId90" Type="http://schemas.openxmlformats.org/officeDocument/2006/relationships/image" Target="../media/image297.png"/><Relationship Id="rId95" Type="http://schemas.openxmlformats.org/officeDocument/2006/relationships/image" Target="../media/image302.png"/><Relationship Id="rId22" Type="http://schemas.openxmlformats.org/officeDocument/2006/relationships/image" Target="../media/image229.png"/><Relationship Id="rId27" Type="http://schemas.openxmlformats.org/officeDocument/2006/relationships/image" Target="../media/image234.png"/><Relationship Id="rId43" Type="http://schemas.openxmlformats.org/officeDocument/2006/relationships/image" Target="../media/image250.png"/><Relationship Id="rId48" Type="http://schemas.openxmlformats.org/officeDocument/2006/relationships/image" Target="../media/image255.png"/><Relationship Id="rId64" Type="http://schemas.openxmlformats.org/officeDocument/2006/relationships/image" Target="../media/image271.png"/><Relationship Id="rId69" Type="http://schemas.openxmlformats.org/officeDocument/2006/relationships/image" Target="../media/image276.png"/><Relationship Id="rId80" Type="http://schemas.openxmlformats.org/officeDocument/2006/relationships/image" Target="../media/image287.png"/><Relationship Id="rId85" Type="http://schemas.openxmlformats.org/officeDocument/2006/relationships/image" Target="../media/image292.png"/><Relationship Id="rId12" Type="http://schemas.openxmlformats.org/officeDocument/2006/relationships/image" Target="../media/image219.png"/><Relationship Id="rId17" Type="http://schemas.openxmlformats.org/officeDocument/2006/relationships/image" Target="../media/image224.png"/><Relationship Id="rId33" Type="http://schemas.openxmlformats.org/officeDocument/2006/relationships/image" Target="../media/image240.png"/><Relationship Id="rId38" Type="http://schemas.openxmlformats.org/officeDocument/2006/relationships/image" Target="../media/image245.png"/><Relationship Id="rId59" Type="http://schemas.openxmlformats.org/officeDocument/2006/relationships/image" Target="../media/image266.png"/><Relationship Id="rId103" Type="http://schemas.openxmlformats.org/officeDocument/2006/relationships/image" Target="../media/image310.png"/><Relationship Id="rId20" Type="http://schemas.openxmlformats.org/officeDocument/2006/relationships/image" Target="../media/image227.png"/><Relationship Id="rId41" Type="http://schemas.openxmlformats.org/officeDocument/2006/relationships/image" Target="../media/image248.png"/><Relationship Id="rId54" Type="http://schemas.openxmlformats.org/officeDocument/2006/relationships/image" Target="../media/image261.png"/><Relationship Id="rId62" Type="http://schemas.openxmlformats.org/officeDocument/2006/relationships/image" Target="../media/image269.png"/><Relationship Id="rId70" Type="http://schemas.openxmlformats.org/officeDocument/2006/relationships/image" Target="../media/image277.png"/><Relationship Id="rId75" Type="http://schemas.openxmlformats.org/officeDocument/2006/relationships/image" Target="../media/image282.png"/><Relationship Id="rId83" Type="http://schemas.openxmlformats.org/officeDocument/2006/relationships/image" Target="../media/image290.png"/><Relationship Id="rId88" Type="http://schemas.openxmlformats.org/officeDocument/2006/relationships/image" Target="../media/image295.png"/><Relationship Id="rId91" Type="http://schemas.openxmlformats.org/officeDocument/2006/relationships/image" Target="../media/image298.png"/><Relationship Id="rId96" Type="http://schemas.openxmlformats.org/officeDocument/2006/relationships/image" Target="../media/image303.png"/><Relationship Id="rId1" Type="http://schemas.openxmlformats.org/officeDocument/2006/relationships/slideLayout" Target="../slideLayouts/slideLayout58.xml"/><Relationship Id="rId6" Type="http://schemas.openxmlformats.org/officeDocument/2006/relationships/image" Target="../media/image213.png"/><Relationship Id="rId15" Type="http://schemas.openxmlformats.org/officeDocument/2006/relationships/image" Target="../media/image222.png"/><Relationship Id="rId23" Type="http://schemas.openxmlformats.org/officeDocument/2006/relationships/image" Target="../media/image230.png"/><Relationship Id="rId28" Type="http://schemas.openxmlformats.org/officeDocument/2006/relationships/image" Target="../media/image235.png"/><Relationship Id="rId36" Type="http://schemas.openxmlformats.org/officeDocument/2006/relationships/image" Target="../media/image243.png"/><Relationship Id="rId49" Type="http://schemas.openxmlformats.org/officeDocument/2006/relationships/image" Target="../media/image256.png"/><Relationship Id="rId57" Type="http://schemas.openxmlformats.org/officeDocument/2006/relationships/image" Target="../media/image264.png"/><Relationship Id="rId10" Type="http://schemas.openxmlformats.org/officeDocument/2006/relationships/image" Target="../media/image217.png"/><Relationship Id="rId31" Type="http://schemas.openxmlformats.org/officeDocument/2006/relationships/image" Target="../media/image238.png"/><Relationship Id="rId44" Type="http://schemas.openxmlformats.org/officeDocument/2006/relationships/image" Target="../media/image251.jpeg"/><Relationship Id="rId52" Type="http://schemas.openxmlformats.org/officeDocument/2006/relationships/image" Target="../media/image259.png"/><Relationship Id="rId60" Type="http://schemas.openxmlformats.org/officeDocument/2006/relationships/image" Target="../media/image267.png"/><Relationship Id="rId65" Type="http://schemas.openxmlformats.org/officeDocument/2006/relationships/image" Target="../media/image272.png"/><Relationship Id="rId73" Type="http://schemas.openxmlformats.org/officeDocument/2006/relationships/image" Target="../media/image280.png"/><Relationship Id="rId78" Type="http://schemas.openxmlformats.org/officeDocument/2006/relationships/image" Target="../media/image285.png"/><Relationship Id="rId81" Type="http://schemas.openxmlformats.org/officeDocument/2006/relationships/image" Target="../media/image288.png"/><Relationship Id="rId86" Type="http://schemas.openxmlformats.org/officeDocument/2006/relationships/image" Target="../media/image293.png"/><Relationship Id="rId94" Type="http://schemas.openxmlformats.org/officeDocument/2006/relationships/image" Target="../media/image301.png"/><Relationship Id="rId99" Type="http://schemas.openxmlformats.org/officeDocument/2006/relationships/image" Target="../media/image306.png"/><Relationship Id="rId101" Type="http://schemas.openxmlformats.org/officeDocument/2006/relationships/image" Target="../media/image308.png"/><Relationship Id="rId4" Type="http://schemas.openxmlformats.org/officeDocument/2006/relationships/image" Target="../media/image211.png"/><Relationship Id="rId9" Type="http://schemas.openxmlformats.org/officeDocument/2006/relationships/image" Target="../media/image216.png"/><Relationship Id="rId13" Type="http://schemas.openxmlformats.org/officeDocument/2006/relationships/image" Target="../media/image220.jpeg"/><Relationship Id="rId18" Type="http://schemas.openxmlformats.org/officeDocument/2006/relationships/image" Target="../media/image225.jpeg"/><Relationship Id="rId39" Type="http://schemas.openxmlformats.org/officeDocument/2006/relationships/image" Target="../media/image246.png"/><Relationship Id="rId34" Type="http://schemas.openxmlformats.org/officeDocument/2006/relationships/image" Target="../media/image241.png"/><Relationship Id="rId50" Type="http://schemas.openxmlformats.org/officeDocument/2006/relationships/image" Target="../media/image257.png"/><Relationship Id="rId55" Type="http://schemas.openxmlformats.org/officeDocument/2006/relationships/image" Target="../media/image262.png"/><Relationship Id="rId76" Type="http://schemas.openxmlformats.org/officeDocument/2006/relationships/image" Target="../media/image283.png"/><Relationship Id="rId97" Type="http://schemas.openxmlformats.org/officeDocument/2006/relationships/image" Target="../media/image304.png"/><Relationship Id="rId104" Type="http://schemas.openxmlformats.org/officeDocument/2006/relationships/image" Target="../media/image311.png"/><Relationship Id="rId7" Type="http://schemas.openxmlformats.org/officeDocument/2006/relationships/image" Target="../media/image214.png"/><Relationship Id="rId71" Type="http://schemas.openxmlformats.org/officeDocument/2006/relationships/image" Target="../media/image278.png"/><Relationship Id="rId92" Type="http://schemas.openxmlformats.org/officeDocument/2006/relationships/image" Target="../media/image299.png"/><Relationship Id="rId2" Type="http://schemas.openxmlformats.org/officeDocument/2006/relationships/notesSlide" Target="../notesSlides/notesSlide16.xml"/><Relationship Id="rId29" Type="http://schemas.openxmlformats.org/officeDocument/2006/relationships/image" Target="../media/image236.png"/><Relationship Id="rId24" Type="http://schemas.openxmlformats.org/officeDocument/2006/relationships/image" Target="../media/image231.png"/><Relationship Id="rId40" Type="http://schemas.openxmlformats.org/officeDocument/2006/relationships/image" Target="../media/image247.png"/><Relationship Id="rId45" Type="http://schemas.openxmlformats.org/officeDocument/2006/relationships/image" Target="../media/image252.png"/><Relationship Id="rId66" Type="http://schemas.openxmlformats.org/officeDocument/2006/relationships/image" Target="../media/image273.png"/><Relationship Id="rId87" Type="http://schemas.openxmlformats.org/officeDocument/2006/relationships/image" Target="../media/image294.png"/><Relationship Id="rId61" Type="http://schemas.openxmlformats.org/officeDocument/2006/relationships/image" Target="../media/image268.png"/><Relationship Id="rId82" Type="http://schemas.openxmlformats.org/officeDocument/2006/relationships/image" Target="../media/image289.png"/><Relationship Id="rId19" Type="http://schemas.openxmlformats.org/officeDocument/2006/relationships/image" Target="../media/image226.png"/><Relationship Id="rId14" Type="http://schemas.openxmlformats.org/officeDocument/2006/relationships/image" Target="../media/image221.png"/><Relationship Id="rId30" Type="http://schemas.openxmlformats.org/officeDocument/2006/relationships/image" Target="../media/image237.png"/><Relationship Id="rId35" Type="http://schemas.openxmlformats.org/officeDocument/2006/relationships/image" Target="../media/image242.png"/><Relationship Id="rId56" Type="http://schemas.openxmlformats.org/officeDocument/2006/relationships/image" Target="../media/image263.png"/><Relationship Id="rId77" Type="http://schemas.openxmlformats.org/officeDocument/2006/relationships/image" Target="../media/image284.png"/><Relationship Id="rId100" Type="http://schemas.openxmlformats.org/officeDocument/2006/relationships/image" Target="../media/image307.png"/><Relationship Id="rId105" Type="http://schemas.openxmlformats.org/officeDocument/2006/relationships/image" Target="../media/image312.png"/><Relationship Id="rId8" Type="http://schemas.openxmlformats.org/officeDocument/2006/relationships/image" Target="../media/image215.png"/><Relationship Id="rId51" Type="http://schemas.openxmlformats.org/officeDocument/2006/relationships/image" Target="../media/image258.png"/><Relationship Id="rId72" Type="http://schemas.openxmlformats.org/officeDocument/2006/relationships/image" Target="../media/image279.png"/><Relationship Id="rId93" Type="http://schemas.openxmlformats.org/officeDocument/2006/relationships/image" Target="../media/image300.png"/><Relationship Id="rId98" Type="http://schemas.openxmlformats.org/officeDocument/2006/relationships/image" Target="../media/image305.png"/><Relationship Id="rId3" Type="http://schemas.openxmlformats.org/officeDocument/2006/relationships/image" Target="../media/image210.png"/><Relationship Id="rId25" Type="http://schemas.openxmlformats.org/officeDocument/2006/relationships/image" Target="../media/image232.png"/><Relationship Id="rId46" Type="http://schemas.openxmlformats.org/officeDocument/2006/relationships/image" Target="../media/image253.png"/><Relationship Id="rId67" Type="http://schemas.openxmlformats.org/officeDocument/2006/relationships/image" Target="../media/image274.png"/></Relationships>
</file>

<file path=ppt/slides/_rels/slide17.xml.rels><?xml version="1.0" encoding="UTF-8" standalone="yes"?>
<Relationships xmlns="http://schemas.openxmlformats.org/package/2006/relationships"><Relationship Id="rId26" Type="http://schemas.openxmlformats.org/officeDocument/2006/relationships/image" Target="../media/image336.png"/><Relationship Id="rId21" Type="http://schemas.openxmlformats.org/officeDocument/2006/relationships/image" Target="../media/image331.png"/><Relationship Id="rId42" Type="http://schemas.openxmlformats.org/officeDocument/2006/relationships/image" Target="../media/image352.png"/><Relationship Id="rId47" Type="http://schemas.openxmlformats.org/officeDocument/2006/relationships/image" Target="../media/image357.png"/><Relationship Id="rId63" Type="http://schemas.openxmlformats.org/officeDocument/2006/relationships/image" Target="../media/image373.png"/><Relationship Id="rId68" Type="http://schemas.openxmlformats.org/officeDocument/2006/relationships/image" Target="../media/image378.png"/><Relationship Id="rId84" Type="http://schemas.openxmlformats.org/officeDocument/2006/relationships/image" Target="../media/image394.png"/><Relationship Id="rId89" Type="http://schemas.openxmlformats.org/officeDocument/2006/relationships/image" Target="../media/image399.png"/><Relationship Id="rId16" Type="http://schemas.openxmlformats.org/officeDocument/2006/relationships/image" Target="../media/image326.png"/><Relationship Id="rId107" Type="http://schemas.openxmlformats.org/officeDocument/2006/relationships/image" Target="../media/image417.png"/><Relationship Id="rId11" Type="http://schemas.openxmlformats.org/officeDocument/2006/relationships/image" Target="../media/image321.png"/><Relationship Id="rId32" Type="http://schemas.openxmlformats.org/officeDocument/2006/relationships/image" Target="../media/image342.png"/><Relationship Id="rId37" Type="http://schemas.openxmlformats.org/officeDocument/2006/relationships/image" Target="../media/image347.png"/><Relationship Id="rId53" Type="http://schemas.openxmlformats.org/officeDocument/2006/relationships/image" Target="../media/image363.png"/><Relationship Id="rId58" Type="http://schemas.openxmlformats.org/officeDocument/2006/relationships/image" Target="../media/image368.png"/><Relationship Id="rId74" Type="http://schemas.openxmlformats.org/officeDocument/2006/relationships/image" Target="../media/image384.png"/><Relationship Id="rId79" Type="http://schemas.openxmlformats.org/officeDocument/2006/relationships/image" Target="../media/image389.png"/><Relationship Id="rId102" Type="http://schemas.openxmlformats.org/officeDocument/2006/relationships/image" Target="../media/image412.png"/><Relationship Id="rId5" Type="http://schemas.openxmlformats.org/officeDocument/2006/relationships/image" Target="../media/image315.png"/><Relationship Id="rId90" Type="http://schemas.openxmlformats.org/officeDocument/2006/relationships/image" Target="../media/image400.png"/><Relationship Id="rId95" Type="http://schemas.openxmlformats.org/officeDocument/2006/relationships/image" Target="../media/image405.png"/><Relationship Id="rId22" Type="http://schemas.openxmlformats.org/officeDocument/2006/relationships/image" Target="../media/image332.png"/><Relationship Id="rId27" Type="http://schemas.openxmlformats.org/officeDocument/2006/relationships/image" Target="../media/image337.png"/><Relationship Id="rId43" Type="http://schemas.openxmlformats.org/officeDocument/2006/relationships/image" Target="../media/image353.png"/><Relationship Id="rId48" Type="http://schemas.openxmlformats.org/officeDocument/2006/relationships/image" Target="../media/image358.png"/><Relationship Id="rId64" Type="http://schemas.openxmlformats.org/officeDocument/2006/relationships/image" Target="../media/image374.png"/><Relationship Id="rId69" Type="http://schemas.openxmlformats.org/officeDocument/2006/relationships/image" Target="../media/image379.png"/><Relationship Id="rId80" Type="http://schemas.openxmlformats.org/officeDocument/2006/relationships/image" Target="../media/image390.png"/><Relationship Id="rId85" Type="http://schemas.openxmlformats.org/officeDocument/2006/relationships/image" Target="../media/image395.png"/><Relationship Id="rId12" Type="http://schemas.openxmlformats.org/officeDocument/2006/relationships/image" Target="../media/image322.png"/><Relationship Id="rId17" Type="http://schemas.openxmlformats.org/officeDocument/2006/relationships/image" Target="../media/image327.png"/><Relationship Id="rId33" Type="http://schemas.openxmlformats.org/officeDocument/2006/relationships/image" Target="../media/image343.png"/><Relationship Id="rId38" Type="http://schemas.openxmlformats.org/officeDocument/2006/relationships/image" Target="../media/image348.png"/><Relationship Id="rId59" Type="http://schemas.openxmlformats.org/officeDocument/2006/relationships/image" Target="../media/image369.png"/><Relationship Id="rId103" Type="http://schemas.openxmlformats.org/officeDocument/2006/relationships/image" Target="../media/image413.png"/><Relationship Id="rId108" Type="http://schemas.openxmlformats.org/officeDocument/2006/relationships/image" Target="../media/image418.png"/><Relationship Id="rId54" Type="http://schemas.openxmlformats.org/officeDocument/2006/relationships/image" Target="../media/image364.png"/><Relationship Id="rId70" Type="http://schemas.openxmlformats.org/officeDocument/2006/relationships/image" Target="../media/image380.png"/><Relationship Id="rId75" Type="http://schemas.openxmlformats.org/officeDocument/2006/relationships/image" Target="../media/image385.png"/><Relationship Id="rId91" Type="http://schemas.openxmlformats.org/officeDocument/2006/relationships/image" Target="../media/image401.png"/><Relationship Id="rId96" Type="http://schemas.openxmlformats.org/officeDocument/2006/relationships/image" Target="../media/image406.png"/><Relationship Id="rId1" Type="http://schemas.openxmlformats.org/officeDocument/2006/relationships/slideLayout" Target="../slideLayouts/slideLayout58.xml"/><Relationship Id="rId6" Type="http://schemas.openxmlformats.org/officeDocument/2006/relationships/image" Target="../media/image316.png"/><Relationship Id="rId15" Type="http://schemas.openxmlformats.org/officeDocument/2006/relationships/image" Target="../media/image325.png"/><Relationship Id="rId23" Type="http://schemas.openxmlformats.org/officeDocument/2006/relationships/image" Target="../media/image333.png"/><Relationship Id="rId28" Type="http://schemas.openxmlformats.org/officeDocument/2006/relationships/image" Target="../media/image338.png"/><Relationship Id="rId36" Type="http://schemas.openxmlformats.org/officeDocument/2006/relationships/image" Target="../media/image346.png"/><Relationship Id="rId49" Type="http://schemas.openxmlformats.org/officeDocument/2006/relationships/image" Target="../media/image359.png"/><Relationship Id="rId57" Type="http://schemas.openxmlformats.org/officeDocument/2006/relationships/image" Target="../media/image367.png"/><Relationship Id="rId106" Type="http://schemas.openxmlformats.org/officeDocument/2006/relationships/image" Target="../media/image416.png"/><Relationship Id="rId10" Type="http://schemas.openxmlformats.org/officeDocument/2006/relationships/image" Target="../media/image320.png"/><Relationship Id="rId31" Type="http://schemas.openxmlformats.org/officeDocument/2006/relationships/image" Target="../media/image341.png"/><Relationship Id="rId44" Type="http://schemas.openxmlformats.org/officeDocument/2006/relationships/image" Target="../media/image354.png"/><Relationship Id="rId52" Type="http://schemas.openxmlformats.org/officeDocument/2006/relationships/image" Target="../media/image362.png"/><Relationship Id="rId60" Type="http://schemas.openxmlformats.org/officeDocument/2006/relationships/image" Target="../media/image370.png"/><Relationship Id="rId65" Type="http://schemas.openxmlformats.org/officeDocument/2006/relationships/image" Target="../media/image375.png"/><Relationship Id="rId73" Type="http://schemas.openxmlformats.org/officeDocument/2006/relationships/image" Target="../media/image383.png"/><Relationship Id="rId78" Type="http://schemas.openxmlformats.org/officeDocument/2006/relationships/image" Target="../media/image388.png"/><Relationship Id="rId81" Type="http://schemas.openxmlformats.org/officeDocument/2006/relationships/image" Target="../media/image391.png"/><Relationship Id="rId86" Type="http://schemas.openxmlformats.org/officeDocument/2006/relationships/image" Target="../media/image396.png"/><Relationship Id="rId94" Type="http://schemas.openxmlformats.org/officeDocument/2006/relationships/image" Target="../media/image404.png"/><Relationship Id="rId99" Type="http://schemas.openxmlformats.org/officeDocument/2006/relationships/image" Target="../media/image409.png"/><Relationship Id="rId101" Type="http://schemas.openxmlformats.org/officeDocument/2006/relationships/image" Target="../media/image411.png"/><Relationship Id="rId4" Type="http://schemas.openxmlformats.org/officeDocument/2006/relationships/image" Target="../media/image314.png"/><Relationship Id="rId9" Type="http://schemas.openxmlformats.org/officeDocument/2006/relationships/image" Target="../media/image319.jpeg"/><Relationship Id="rId13" Type="http://schemas.openxmlformats.org/officeDocument/2006/relationships/image" Target="../media/image323.png"/><Relationship Id="rId18" Type="http://schemas.openxmlformats.org/officeDocument/2006/relationships/image" Target="../media/image328.png"/><Relationship Id="rId39" Type="http://schemas.openxmlformats.org/officeDocument/2006/relationships/image" Target="../media/image349.png"/><Relationship Id="rId109" Type="http://schemas.openxmlformats.org/officeDocument/2006/relationships/image" Target="../media/image419.png"/><Relationship Id="rId34" Type="http://schemas.openxmlformats.org/officeDocument/2006/relationships/image" Target="../media/image344.png"/><Relationship Id="rId50" Type="http://schemas.openxmlformats.org/officeDocument/2006/relationships/image" Target="../media/image360.png"/><Relationship Id="rId55" Type="http://schemas.openxmlformats.org/officeDocument/2006/relationships/image" Target="../media/image365.png"/><Relationship Id="rId76" Type="http://schemas.openxmlformats.org/officeDocument/2006/relationships/image" Target="../media/image386.png"/><Relationship Id="rId97" Type="http://schemas.openxmlformats.org/officeDocument/2006/relationships/image" Target="../media/image407.png"/><Relationship Id="rId104" Type="http://schemas.openxmlformats.org/officeDocument/2006/relationships/image" Target="../media/image414.png"/><Relationship Id="rId7" Type="http://schemas.openxmlformats.org/officeDocument/2006/relationships/image" Target="../media/image317.png"/><Relationship Id="rId71" Type="http://schemas.openxmlformats.org/officeDocument/2006/relationships/image" Target="../media/image381.png"/><Relationship Id="rId92" Type="http://schemas.openxmlformats.org/officeDocument/2006/relationships/image" Target="../media/image402.png"/><Relationship Id="rId2" Type="http://schemas.openxmlformats.org/officeDocument/2006/relationships/notesSlide" Target="../notesSlides/notesSlide17.xml"/><Relationship Id="rId29" Type="http://schemas.openxmlformats.org/officeDocument/2006/relationships/image" Target="../media/image339.png"/><Relationship Id="rId24" Type="http://schemas.openxmlformats.org/officeDocument/2006/relationships/image" Target="../media/image334.png"/><Relationship Id="rId40" Type="http://schemas.openxmlformats.org/officeDocument/2006/relationships/image" Target="../media/image350.png"/><Relationship Id="rId45" Type="http://schemas.openxmlformats.org/officeDocument/2006/relationships/image" Target="../media/image355.jpeg"/><Relationship Id="rId66" Type="http://schemas.openxmlformats.org/officeDocument/2006/relationships/image" Target="../media/image376.png"/><Relationship Id="rId87" Type="http://schemas.openxmlformats.org/officeDocument/2006/relationships/image" Target="../media/image397.png"/><Relationship Id="rId110" Type="http://schemas.openxmlformats.org/officeDocument/2006/relationships/image" Target="../media/image420.png"/><Relationship Id="rId61" Type="http://schemas.openxmlformats.org/officeDocument/2006/relationships/image" Target="../media/image371.png"/><Relationship Id="rId82" Type="http://schemas.openxmlformats.org/officeDocument/2006/relationships/image" Target="../media/image392.png"/><Relationship Id="rId19" Type="http://schemas.openxmlformats.org/officeDocument/2006/relationships/image" Target="../media/image329.png"/><Relationship Id="rId14" Type="http://schemas.openxmlformats.org/officeDocument/2006/relationships/image" Target="../media/image324.png"/><Relationship Id="rId30" Type="http://schemas.openxmlformats.org/officeDocument/2006/relationships/image" Target="../media/image340.png"/><Relationship Id="rId35" Type="http://schemas.openxmlformats.org/officeDocument/2006/relationships/image" Target="../media/image345.png"/><Relationship Id="rId56" Type="http://schemas.openxmlformats.org/officeDocument/2006/relationships/image" Target="../media/image366.png"/><Relationship Id="rId77" Type="http://schemas.openxmlformats.org/officeDocument/2006/relationships/image" Target="../media/image387.png"/><Relationship Id="rId100" Type="http://schemas.openxmlformats.org/officeDocument/2006/relationships/image" Target="../media/image410.png"/><Relationship Id="rId105" Type="http://schemas.openxmlformats.org/officeDocument/2006/relationships/image" Target="../media/image415.png"/><Relationship Id="rId8" Type="http://schemas.openxmlformats.org/officeDocument/2006/relationships/image" Target="../media/image318.png"/><Relationship Id="rId51" Type="http://schemas.openxmlformats.org/officeDocument/2006/relationships/image" Target="../media/image361.png"/><Relationship Id="rId72" Type="http://schemas.openxmlformats.org/officeDocument/2006/relationships/image" Target="../media/image382.png"/><Relationship Id="rId93" Type="http://schemas.openxmlformats.org/officeDocument/2006/relationships/image" Target="../media/image403.png"/><Relationship Id="rId98" Type="http://schemas.openxmlformats.org/officeDocument/2006/relationships/image" Target="../media/image408.png"/><Relationship Id="rId3" Type="http://schemas.openxmlformats.org/officeDocument/2006/relationships/image" Target="../media/image313.png"/><Relationship Id="rId25" Type="http://schemas.openxmlformats.org/officeDocument/2006/relationships/image" Target="../media/image335.png"/><Relationship Id="rId46" Type="http://schemas.openxmlformats.org/officeDocument/2006/relationships/image" Target="../media/image356.png"/><Relationship Id="rId67" Type="http://schemas.openxmlformats.org/officeDocument/2006/relationships/image" Target="../media/image377.png"/><Relationship Id="rId20" Type="http://schemas.openxmlformats.org/officeDocument/2006/relationships/image" Target="../media/image330.png"/><Relationship Id="rId41" Type="http://schemas.openxmlformats.org/officeDocument/2006/relationships/image" Target="../media/image351.png"/><Relationship Id="rId62" Type="http://schemas.openxmlformats.org/officeDocument/2006/relationships/image" Target="../media/image372.png"/><Relationship Id="rId83" Type="http://schemas.openxmlformats.org/officeDocument/2006/relationships/image" Target="../media/image393.png"/><Relationship Id="rId88" Type="http://schemas.openxmlformats.org/officeDocument/2006/relationships/image" Target="../media/image398.png"/></Relationships>
</file>

<file path=ppt/slides/_rels/slide18.xml.rels><?xml version="1.0" encoding="UTF-8" standalone="yes"?>
<Relationships xmlns="http://schemas.openxmlformats.org/package/2006/relationships"><Relationship Id="rId13" Type="http://schemas.openxmlformats.org/officeDocument/2006/relationships/image" Target="../media/image333.png"/><Relationship Id="rId18" Type="http://schemas.openxmlformats.org/officeDocument/2006/relationships/image" Target="../media/image433.png"/><Relationship Id="rId26" Type="http://schemas.openxmlformats.org/officeDocument/2006/relationships/image" Target="../media/image375.png"/><Relationship Id="rId39" Type="http://schemas.openxmlformats.org/officeDocument/2006/relationships/image" Target="../media/image417.png"/><Relationship Id="rId21" Type="http://schemas.openxmlformats.org/officeDocument/2006/relationships/image" Target="../media/image436.png"/><Relationship Id="rId34" Type="http://schemas.openxmlformats.org/officeDocument/2006/relationships/image" Target="../media/image443.png"/><Relationship Id="rId7" Type="http://schemas.openxmlformats.org/officeDocument/2006/relationships/image" Target="../media/image424.png"/><Relationship Id="rId12" Type="http://schemas.openxmlformats.org/officeDocument/2006/relationships/image" Target="../media/image428.png"/><Relationship Id="rId17" Type="http://schemas.openxmlformats.org/officeDocument/2006/relationships/image" Target="../media/image432.png"/><Relationship Id="rId25" Type="http://schemas.openxmlformats.org/officeDocument/2006/relationships/image" Target="../media/image200.png"/><Relationship Id="rId33" Type="http://schemas.openxmlformats.org/officeDocument/2006/relationships/image" Target="../media/image442.png"/><Relationship Id="rId38" Type="http://schemas.openxmlformats.org/officeDocument/2006/relationships/image" Target="../media/image398.png"/><Relationship Id="rId2" Type="http://schemas.openxmlformats.org/officeDocument/2006/relationships/notesSlide" Target="../notesSlides/notesSlide18.xml"/><Relationship Id="rId16" Type="http://schemas.openxmlformats.org/officeDocument/2006/relationships/image" Target="../media/image431.jpg"/><Relationship Id="rId20" Type="http://schemas.openxmlformats.org/officeDocument/2006/relationships/image" Target="../media/image435.png"/><Relationship Id="rId29" Type="http://schemas.openxmlformats.org/officeDocument/2006/relationships/image" Target="../media/image244.png"/><Relationship Id="rId1" Type="http://schemas.openxmlformats.org/officeDocument/2006/relationships/slideLayout" Target="../slideLayouts/slideLayout57.xml"/><Relationship Id="rId6" Type="http://schemas.openxmlformats.org/officeDocument/2006/relationships/image" Target="../media/image423.png"/><Relationship Id="rId11" Type="http://schemas.openxmlformats.org/officeDocument/2006/relationships/image" Target="../media/image427.png"/><Relationship Id="rId24" Type="http://schemas.openxmlformats.org/officeDocument/2006/relationships/image" Target="../media/image439.png"/><Relationship Id="rId32" Type="http://schemas.openxmlformats.org/officeDocument/2006/relationships/image" Target="../media/image441.png"/><Relationship Id="rId37" Type="http://schemas.openxmlformats.org/officeDocument/2006/relationships/image" Target="../media/image270.png"/><Relationship Id="rId5" Type="http://schemas.openxmlformats.org/officeDocument/2006/relationships/image" Target="../media/image27.png"/><Relationship Id="rId15" Type="http://schemas.openxmlformats.org/officeDocument/2006/relationships/image" Target="../media/image430.png"/><Relationship Id="rId23" Type="http://schemas.openxmlformats.org/officeDocument/2006/relationships/image" Target="../media/image438.png"/><Relationship Id="rId28" Type="http://schemas.openxmlformats.org/officeDocument/2006/relationships/image" Target="../media/image259.png"/><Relationship Id="rId36" Type="http://schemas.openxmlformats.org/officeDocument/2006/relationships/image" Target="../media/image407.png"/><Relationship Id="rId10" Type="http://schemas.openxmlformats.org/officeDocument/2006/relationships/image" Target="../media/image426.png"/><Relationship Id="rId19" Type="http://schemas.openxmlformats.org/officeDocument/2006/relationships/image" Target="../media/image434.png"/><Relationship Id="rId31" Type="http://schemas.openxmlformats.org/officeDocument/2006/relationships/image" Target="../media/image395.png"/><Relationship Id="rId4" Type="http://schemas.openxmlformats.org/officeDocument/2006/relationships/image" Target="../media/image422.png"/><Relationship Id="rId9" Type="http://schemas.openxmlformats.org/officeDocument/2006/relationships/image" Target="../media/image425.png"/><Relationship Id="rId14" Type="http://schemas.openxmlformats.org/officeDocument/2006/relationships/image" Target="../media/image429.png"/><Relationship Id="rId22" Type="http://schemas.openxmlformats.org/officeDocument/2006/relationships/image" Target="../media/image437.png"/><Relationship Id="rId27" Type="http://schemas.openxmlformats.org/officeDocument/2006/relationships/image" Target="../media/image367.png"/><Relationship Id="rId30" Type="http://schemas.openxmlformats.org/officeDocument/2006/relationships/image" Target="../media/image440.jpeg"/><Relationship Id="rId35" Type="http://schemas.openxmlformats.org/officeDocument/2006/relationships/image" Target="../media/image288.png"/><Relationship Id="rId8" Type="http://schemas.openxmlformats.org/officeDocument/2006/relationships/image" Target="../media/image143.png"/><Relationship Id="rId3" Type="http://schemas.openxmlformats.org/officeDocument/2006/relationships/image" Target="../media/image421.png"/></Relationships>
</file>

<file path=ppt/slides/_rels/slide19.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19.xml"/><Relationship Id="rId1" Type="http://schemas.openxmlformats.org/officeDocument/2006/relationships/slideLayout" Target="../slideLayouts/slideLayout32.xml"/><Relationship Id="rId4" Type="http://schemas.openxmlformats.org/officeDocument/2006/relationships/image" Target="../media/image444.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jp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9"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s>
</file>

<file path=ppt/slides/_rels/slide20.xml.rels><?xml version="1.0" encoding="UTF-8" standalone="yes"?>
<Relationships xmlns="http://schemas.openxmlformats.org/package/2006/relationships"><Relationship Id="rId26" Type="http://schemas.openxmlformats.org/officeDocument/2006/relationships/image" Target="../media/image468.png"/><Relationship Id="rId21" Type="http://schemas.openxmlformats.org/officeDocument/2006/relationships/image" Target="../media/image463.png"/><Relationship Id="rId42" Type="http://schemas.openxmlformats.org/officeDocument/2006/relationships/image" Target="../media/image483.png"/><Relationship Id="rId47" Type="http://schemas.openxmlformats.org/officeDocument/2006/relationships/image" Target="../media/image488.png"/><Relationship Id="rId63" Type="http://schemas.openxmlformats.org/officeDocument/2006/relationships/image" Target="../media/image503.png"/><Relationship Id="rId68" Type="http://schemas.openxmlformats.org/officeDocument/2006/relationships/image" Target="../media/image309.png"/><Relationship Id="rId7" Type="http://schemas.openxmlformats.org/officeDocument/2006/relationships/image" Target="../media/image449.png"/><Relationship Id="rId2" Type="http://schemas.openxmlformats.org/officeDocument/2006/relationships/notesSlide" Target="../notesSlides/notesSlide20.xml"/><Relationship Id="rId16" Type="http://schemas.openxmlformats.org/officeDocument/2006/relationships/image" Target="../media/image458.png"/><Relationship Id="rId29" Type="http://schemas.openxmlformats.org/officeDocument/2006/relationships/image" Target="../media/image143.png"/><Relationship Id="rId11" Type="http://schemas.openxmlformats.org/officeDocument/2006/relationships/image" Target="../media/image453.png"/><Relationship Id="rId24" Type="http://schemas.openxmlformats.org/officeDocument/2006/relationships/image" Target="../media/image466.png"/><Relationship Id="rId32" Type="http://schemas.openxmlformats.org/officeDocument/2006/relationships/image" Target="../media/image473.png"/><Relationship Id="rId37" Type="http://schemas.openxmlformats.org/officeDocument/2006/relationships/image" Target="../media/image478.png"/><Relationship Id="rId40" Type="http://schemas.openxmlformats.org/officeDocument/2006/relationships/image" Target="../media/image481.png"/><Relationship Id="rId45" Type="http://schemas.openxmlformats.org/officeDocument/2006/relationships/image" Target="../media/image486.png"/><Relationship Id="rId53" Type="http://schemas.openxmlformats.org/officeDocument/2006/relationships/image" Target="../media/image493.png"/><Relationship Id="rId58" Type="http://schemas.openxmlformats.org/officeDocument/2006/relationships/image" Target="../media/image498.png"/><Relationship Id="rId66" Type="http://schemas.openxmlformats.org/officeDocument/2006/relationships/image" Target="../media/image504.png"/><Relationship Id="rId5" Type="http://schemas.openxmlformats.org/officeDocument/2006/relationships/image" Target="../media/image447.png"/><Relationship Id="rId61" Type="http://schemas.openxmlformats.org/officeDocument/2006/relationships/image" Target="../media/image501.png"/><Relationship Id="rId19" Type="http://schemas.openxmlformats.org/officeDocument/2006/relationships/image" Target="../media/image461.png"/><Relationship Id="rId14" Type="http://schemas.openxmlformats.org/officeDocument/2006/relationships/image" Target="../media/image456.png"/><Relationship Id="rId22" Type="http://schemas.openxmlformats.org/officeDocument/2006/relationships/image" Target="../media/image464.png"/><Relationship Id="rId27" Type="http://schemas.openxmlformats.org/officeDocument/2006/relationships/image" Target="../media/image469.png"/><Relationship Id="rId30" Type="http://schemas.openxmlformats.org/officeDocument/2006/relationships/image" Target="../media/image471.png"/><Relationship Id="rId35" Type="http://schemas.openxmlformats.org/officeDocument/2006/relationships/image" Target="../media/image476.png"/><Relationship Id="rId43" Type="http://schemas.openxmlformats.org/officeDocument/2006/relationships/image" Target="../media/image484.png"/><Relationship Id="rId48" Type="http://schemas.openxmlformats.org/officeDocument/2006/relationships/image" Target="../media/image489.png"/><Relationship Id="rId56" Type="http://schemas.openxmlformats.org/officeDocument/2006/relationships/image" Target="../media/image496.png"/><Relationship Id="rId64" Type="http://schemas.openxmlformats.org/officeDocument/2006/relationships/image" Target="../media/image28.png"/><Relationship Id="rId69" Type="http://schemas.openxmlformats.org/officeDocument/2006/relationships/image" Target="../media/image506.png"/><Relationship Id="rId8" Type="http://schemas.openxmlformats.org/officeDocument/2006/relationships/image" Target="../media/image450.png"/><Relationship Id="rId51" Type="http://schemas.openxmlformats.org/officeDocument/2006/relationships/image" Target="../media/image491.png"/><Relationship Id="rId3" Type="http://schemas.openxmlformats.org/officeDocument/2006/relationships/image" Target="../media/image445.png"/><Relationship Id="rId12" Type="http://schemas.openxmlformats.org/officeDocument/2006/relationships/image" Target="../media/image454.png"/><Relationship Id="rId17" Type="http://schemas.openxmlformats.org/officeDocument/2006/relationships/image" Target="../media/image459.png"/><Relationship Id="rId25" Type="http://schemas.openxmlformats.org/officeDocument/2006/relationships/image" Target="../media/image467.png"/><Relationship Id="rId33" Type="http://schemas.openxmlformats.org/officeDocument/2006/relationships/image" Target="../media/image474.png"/><Relationship Id="rId38" Type="http://schemas.openxmlformats.org/officeDocument/2006/relationships/image" Target="../media/image479.png"/><Relationship Id="rId46" Type="http://schemas.openxmlformats.org/officeDocument/2006/relationships/image" Target="../media/image487.png"/><Relationship Id="rId59" Type="http://schemas.openxmlformats.org/officeDocument/2006/relationships/image" Target="../media/image499.png"/><Relationship Id="rId67" Type="http://schemas.openxmlformats.org/officeDocument/2006/relationships/image" Target="../media/image505.png"/><Relationship Id="rId20" Type="http://schemas.openxmlformats.org/officeDocument/2006/relationships/image" Target="../media/image462.png"/><Relationship Id="rId41" Type="http://schemas.openxmlformats.org/officeDocument/2006/relationships/image" Target="../media/image482.png"/><Relationship Id="rId54" Type="http://schemas.openxmlformats.org/officeDocument/2006/relationships/image" Target="../media/image494.png"/><Relationship Id="rId62" Type="http://schemas.openxmlformats.org/officeDocument/2006/relationships/image" Target="../media/image502.png"/><Relationship Id="rId1" Type="http://schemas.openxmlformats.org/officeDocument/2006/relationships/slideLayout" Target="../slideLayouts/slideLayout33.xml"/><Relationship Id="rId6" Type="http://schemas.openxmlformats.org/officeDocument/2006/relationships/image" Target="../media/image448.png"/><Relationship Id="rId15" Type="http://schemas.openxmlformats.org/officeDocument/2006/relationships/image" Target="../media/image457.png"/><Relationship Id="rId23" Type="http://schemas.openxmlformats.org/officeDocument/2006/relationships/image" Target="../media/image465.png"/><Relationship Id="rId28" Type="http://schemas.openxmlformats.org/officeDocument/2006/relationships/image" Target="../media/image470.png"/><Relationship Id="rId36" Type="http://schemas.openxmlformats.org/officeDocument/2006/relationships/image" Target="../media/image477.png"/><Relationship Id="rId49" Type="http://schemas.openxmlformats.org/officeDocument/2006/relationships/image" Target="../media/image490.png"/><Relationship Id="rId57" Type="http://schemas.openxmlformats.org/officeDocument/2006/relationships/image" Target="../media/image497.png"/><Relationship Id="rId10" Type="http://schemas.openxmlformats.org/officeDocument/2006/relationships/image" Target="../media/image452.png"/><Relationship Id="rId31" Type="http://schemas.openxmlformats.org/officeDocument/2006/relationships/image" Target="../media/image472.png"/><Relationship Id="rId44" Type="http://schemas.openxmlformats.org/officeDocument/2006/relationships/image" Target="../media/image485.png"/><Relationship Id="rId52" Type="http://schemas.openxmlformats.org/officeDocument/2006/relationships/image" Target="../media/image492.png"/><Relationship Id="rId60" Type="http://schemas.openxmlformats.org/officeDocument/2006/relationships/image" Target="../media/image500.png"/><Relationship Id="rId65" Type="http://schemas.openxmlformats.org/officeDocument/2006/relationships/image" Target="../media/image334.png"/><Relationship Id="rId4" Type="http://schemas.openxmlformats.org/officeDocument/2006/relationships/image" Target="../media/image446.png"/><Relationship Id="rId9" Type="http://schemas.openxmlformats.org/officeDocument/2006/relationships/image" Target="../media/image451.png"/><Relationship Id="rId13" Type="http://schemas.openxmlformats.org/officeDocument/2006/relationships/image" Target="../media/image455.png"/><Relationship Id="rId18" Type="http://schemas.openxmlformats.org/officeDocument/2006/relationships/image" Target="../media/image460.png"/><Relationship Id="rId39" Type="http://schemas.openxmlformats.org/officeDocument/2006/relationships/image" Target="../media/image480.png"/><Relationship Id="rId34" Type="http://schemas.openxmlformats.org/officeDocument/2006/relationships/image" Target="../media/image475.png"/><Relationship Id="rId50" Type="http://schemas.openxmlformats.org/officeDocument/2006/relationships/image" Target="../media/image269.png"/><Relationship Id="rId55" Type="http://schemas.openxmlformats.org/officeDocument/2006/relationships/image" Target="../media/image495.png"/></Relationships>
</file>

<file path=ppt/slides/_rels/slide21.xml.rels><?xml version="1.0" encoding="UTF-8" standalone="yes"?>
<Relationships xmlns="http://schemas.openxmlformats.org/package/2006/relationships"><Relationship Id="rId3" Type="http://schemas.openxmlformats.org/officeDocument/2006/relationships/hyperlink" Target="https://www.edx.org/course/introduction-kubernetes-linuxfoundationx-lfs158x#!" TargetMode="External"/><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hyperlink" Target="https://www.cncf.io/certification/training/" TargetMode="External"/><Relationship Id="rId5" Type="http://schemas.openxmlformats.org/officeDocument/2006/relationships/hyperlink" Target="https://github.com/cncf/curriculum" TargetMode="External"/><Relationship Id="rId4" Type="http://schemas.openxmlformats.org/officeDocument/2006/relationships/hyperlink" Target="https://training.linuxfoundation.org/linux-courses/system-administration-training/kubernetes-fundamental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certification/expert/cka/" TargetMode="External"/><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hyperlink" Target="https://www.cncf.io/certification/expert/cka/cka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image" Target="../media/image509.png"/><Relationship Id="rId4" Type="http://schemas.openxmlformats.org/officeDocument/2006/relationships/hyperlink" Target="https://www.cncf.io/certification/kcsp/" TargetMode="External"/></Relationships>
</file>

<file path=ppt/slides/_rels/slide24.xml.rels><?xml version="1.0" encoding="UTF-8" standalone="yes"?>
<Relationships xmlns="http://schemas.openxmlformats.org/package/2006/relationships"><Relationship Id="rId13" Type="http://schemas.openxmlformats.org/officeDocument/2006/relationships/image" Target="../media/image520.png"/><Relationship Id="rId18" Type="http://schemas.openxmlformats.org/officeDocument/2006/relationships/image" Target="../media/image525.png"/><Relationship Id="rId26" Type="http://schemas.openxmlformats.org/officeDocument/2006/relationships/image" Target="../media/image533.png"/><Relationship Id="rId39" Type="http://schemas.openxmlformats.org/officeDocument/2006/relationships/image" Target="../media/image545.png"/><Relationship Id="rId21" Type="http://schemas.openxmlformats.org/officeDocument/2006/relationships/image" Target="../media/image528.png"/><Relationship Id="rId34" Type="http://schemas.openxmlformats.org/officeDocument/2006/relationships/image" Target="../media/image540.png"/><Relationship Id="rId42" Type="http://schemas.openxmlformats.org/officeDocument/2006/relationships/image" Target="../media/image548.png"/><Relationship Id="rId47" Type="http://schemas.openxmlformats.org/officeDocument/2006/relationships/image" Target="../media/image553.png"/><Relationship Id="rId50" Type="http://schemas.openxmlformats.org/officeDocument/2006/relationships/image" Target="../media/image556.png"/><Relationship Id="rId55" Type="http://schemas.openxmlformats.org/officeDocument/2006/relationships/image" Target="../media/image560.png"/><Relationship Id="rId7" Type="http://schemas.openxmlformats.org/officeDocument/2006/relationships/image" Target="../media/image514.png"/><Relationship Id="rId2" Type="http://schemas.openxmlformats.org/officeDocument/2006/relationships/notesSlide" Target="../notesSlides/notesSlide24.xml"/><Relationship Id="rId16" Type="http://schemas.openxmlformats.org/officeDocument/2006/relationships/image" Target="../media/image523.png"/><Relationship Id="rId29" Type="http://schemas.openxmlformats.org/officeDocument/2006/relationships/image" Target="../media/image535.png"/><Relationship Id="rId11" Type="http://schemas.openxmlformats.org/officeDocument/2006/relationships/image" Target="../media/image518.png"/><Relationship Id="rId24" Type="http://schemas.openxmlformats.org/officeDocument/2006/relationships/image" Target="../media/image531.png"/><Relationship Id="rId32" Type="http://schemas.openxmlformats.org/officeDocument/2006/relationships/image" Target="../media/image538.png"/><Relationship Id="rId37" Type="http://schemas.openxmlformats.org/officeDocument/2006/relationships/image" Target="../media/image543.png"/><Relationship Id="rId40" Type="http://schemas.openxmlformats.org/officeDocument/2006/relationships/image" Target="../media/image546.png"/><Relationship Id="rId45" Type="http://schemas.openxmlformats.org/officeDocument/2006/relationships/image" Target="../media/image551.png"/><Relationship Id="rId53" Type="http://schemas.openxmlformats.org/officeDocument/2006/relationships/image" Target="../media/image287.png"/><Relationship Id="rId58" Type="http://schemas.openxmlformats.org/officeDocument/2006/relationships/image" Target="../media/image563.png"/><Relationship Id="rId5" Type="http://schemas.openxmlformats.org/officeDocument/2006/relationships/image" Target="../media/image512.png"/><Relationship Id="rId19" Type="http://schemas.openxmlformats.org/officeDocument/2006/relationships/image" Target="../media/image526.png"/><Relationship Id="rId4" Type="http://schemas.openxmlformats.org/officeDocument/2006/relationships/image" Target="../media/image511.png"/><Relationship Id="rId9" Type="http://schemas.openxmlformats.org/officeDocument/2006/relationships/image" Target="../media/image516.png"/><Relationship Id="rId14" Type="http://schemas.openxmlformats.org/officeDocument/2006/relationships/image" Target="../media/image521.png"/><Relationship Id="rId22" Type="http://schemas.openxmlformats.org/officeDocument/2006/relationships/image" Target="../media/image529.png"/><Relationship Id="rId27" Type="http://schemas.openxmlformats.org/officeDocument/2006/relationships/image" Target="../media/image381.png"/><Relationship Id="rId30" Type="http://schemas.openxmlformats.org/officeDocument/2006/relationships/image" Target="../media/image536.png"/><Relationship Id="rId35" Type="http://schemas.openxmlformats.org/officeDocument/2006/relationships/image" Target="../media/image541.png"/><Relationship Id="rId43" Type="http://schemas.openxmlformats.org/officeDocument/2006/relationships/image" Target="../media/image549.png"/><Relationship Id="rId48" Type="http://schemas.openxmlformats.org/officeDocument/2006/relationships/image" Target="../media/image554.png"/><Relationship Id="rId56" Type="http://schemas.openxmlformats.org/officeDocument/2006/relationships/image" Target="../media/image561.png"/><Relationship Id="rId8" Type="http://schemas.openxmlformats.org/officeDocument/2006/relationships/image" Target="../media/image515.png"/><Relationship Id="rId51" Type="http://schemas.openxmlformats.org/officeDocument/2006/relationships/image" Target="../media/image557.png"/><Relationship Id="rId3" Type="http://schemas.openxmlformats.org/officeDocument/2006/relationships/image" Target="../media/image510.png"/><Relationship Id="rId12" Type="http://schemas.openxmlformats.org/officeDocument/2006/relationships/image" Target="../media/image519.png"/><Relationship Id="rId17" Type="http://schemas.openxmlformats.org/officeDocument/2006/relationships/image" Target="../media/image524.png"/><Relationship Id="rId25" Type="http://schemas.openxmlformats.org/officeDocument/2006/relationships/image" Target="../media/image532.png"/><Relationship Id="rId33" Type="http://schemas.openxmlformats.org/officeDocument/2006/relationships/image" Target="../media/image539.png"/><Relationship Id="rId38" Type="http://schemas.openxmlformats.org/officeDocument/2006/relationships/image" Target="../media/image544.png"/><Relationship Id="rId46" Type="http://schemas.openxmlformats.org/officeDocument/2006/relationships/image" Target="../media/image552.png"/><Relationship Id="rId59" Type="http://schemas.openxmlformats.org/officeDocument/2006/relationships/image" Target="../media/image506.png"/><Relationship Id="rId20" Type="http://schemas.openxmlformats.org/officeDocument/2006/relationships/image" Target="../media/image527.png"/><Relationship Id="rId41" Type="http://schemas.openxmlformats.org/officeDocument/2006/relationships/image" Target="../media/image547.png"/><Relationship Id="rId54" Type="http://schemas.openxmlformats.org/officeDocument/2006/relationships/image" Target="../media/image559.png"/><Relationship Id="rId1" Type="http://schemas.openxmlformats.org/officeDocument/2006/relationships/slideLayout" Target="../slideLayouts/slideLayout33.xml"/><Relationship Id="rId6" Type="http://schemas.openxmlformats.org/officeDocument/2006/relationships/image" Target="../media/image513.png"/><Relationship Id="rId15" Type="http://schemas.openxmlformats.org/officeDocument/2006/relationships/image" Target="../media/image522.png"/><Relationship Id="rId23" Type="http://schemas.openxmlformats.org/officeDocument/2006/relationships/image" Target="../media/image530.png"/><Relationship Id="rId28" Type="http://schemas.openxmlformats.org/officeDocument/2006/relationships/image" Target="../media/image534.png"/><Relationship Id="rId36" Type="http://schemas.openxmlformats.org/officeDocument/2006/relationships/image" Target="../media/image542.png"/><Relationship Id="rId49" Type="http://schemas.openxmlformats.org/officeDocument/2006/relationships/image" Target="../media/image555.png"/><Relationship Id="rId57" Type="http://schemas.openxmlformats.org/officeDocument/2006/relationships/image" Target="../media/image562.png"/><Relationship Id="rId10" Type="http://schemas.openxmlformats.org/officeDocument/2006/relationships/image" Target="../media/image517.png"/><Relationship Id="rId31" Type="http://schemas.openxmlformats.org/officeDocument/2006/relationships/image" Target="../media/image537.png"/><Relationship Id="rId44" Type="http://schemas.openxmlformats.org/officeDocument/2006/relationships/image" Target="../media/image550.png"/><Relationship Id="rId52" Type="http://schemas.openxmlformats.org/officeDocument/2006/relationships/image" Target="../media/image558.png"/></Relationships>
</file>

<file path=ppt/slides/_rels/slide25.xml.rels><?xml version="1.0" encoding="UTF-8" standalone="yes"?>
<Relationships xmlns="http://schemas.openxmlformats.org/package/2006/relationships"><Relationship Id="rId8" Type="http://schemas.openxmlformats.org/officeDocument/2006/relationships/hyperlink" Target="https://www.lfasiallc.com/events/kubecon-cloudnativecon-china-2019/" TargetMode="External"/><Relationship Id="rId3" Type="http://schemas.openxmlformats.org/officeDocument/2006/relationships/hyperlink" Target="https://www.lfasiallc.com/kubecon-cloudnativecon-china" TargetMode="External"/><Relationship Id="rId7" Type="http://schemas.openxmlformats.org/officeDocument/2006/relationships/hyperlink" Target="https://events.linuxfoundation.org/events/kubecon-cloudnativecon-europe-2019/" TargetMode="External"/><Relationship Id="rId12" Type="http://schemas.openxmlformats.org/officeDocument/2006/relationships/image" Target="../media/image566.png"/><Relationship Id="rId2" Type="http://schemas.openxmlformats.org/officeDocument/2006/relationships/notesSlide" Target="../notesSlides/notesSlide25.xml"/><Relationship Id="rId1" Type="http://schemas.openxmlformats.org/officeDocument/2006/relationships/slideLayout" Target="../slideLayouts/slideLayout57.xml"/><Relationship Id="rId6" Type="http://schemas.openxmlformats.org/officeDocument/2006/relationships/hyperlink" Target="https://events.linuxfoundation.org/events/kubecon-cloudnativecon-north-america-2018/program/call-for-proposals-cfp/" TargetMode="External"/><Relationship Id="rId11" Type="http://schemas.openxmlformats.org/officeDocument/2006/relationships/image" Target="../media/image565.png"/><Relationship Id="rId5" Type="http://schemas.openxmlformats.org/officeDocument/2006/relationships/hyperlink" Target="https://events.linuxfoundation.org/events/kubecon-cloudnativecon-north-america-2018/sponsors/become-a-sponsor/" TargetMode="External"/><Relationship Id="rId10" Type="http://schemas.openxmlformats.org/officeDocument/2006/relationships/image" Target="../media/image564.png"/><Relationship Id="rId4" Type="http://schemas.openxmlformats.org/officeDocument/2006/relationships/hyperlink" Target="https://events.linuxfoundation.org/events/kubecon-cloudnativecon-north-america-2018/" TargetMode="External"/><Relationship Id="rId9" Type="http://schemas.openxmlformats.org/officeDocument/2006/relationships/hyperlink" Target="https://events.linuxfoundation.org/events/kubecon-cloudnativecon-north-america-2019/"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568.jpe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28.xml"/><Relationship Id="rId1" Type="http://schemas.openxmlformats.org/officeDocument/2006/relationships/slideLayout" Target="../slideLayouts/slideLayout33.xml"/><Relationship Id="rId5" Type="http://schemas.openxmlformats.org/officeDocument/2006/relationships/image" Target="../media/image571.png"/><Relationship Id="rId4" Type="http://schemas.openxmlformats.org/officeDocument/2006/relationships/image" Target="../media/image570.png"/></Relationships>
</file>

<file path=ppt/slides/_rels/slide29.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576.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575.png"/><Relationship Id="rId2" Type="http://schemas.openxmlformats.org/officeDocument/2006/relationships/notesSlide" Target="../notesSlides/notesSlide29.xml"/><Relationship Id="rId1" Type="http://schemas.openxmlformats.org/officeDocument/2006/relationships/slideLayout" Target="../slideLayouts/slideLayout33.xml"/><Relationship Id="rId6" Type="http://schemas.openxmlformats.org/officeDocument/2006/relationships/hyperlink" Target="https://kubernetes.io/blog/" TargetMode="External"/><Relationship Id="rId11" Type="http://schemas.openxmlformats.org/officeDocument/2006/relationships/image" Target="../media/image574.png"/><Relationship Id="rId5" Type="http://schemas.openxmlformats.org/officeDocument/2006/relationships/hyperlink" Target="https://www.cncf.io/blog/" TargetMode="External"/><Relationship Id="rId10" Type="http://schemas.openxmlformats.org/officeDocument/2006/relationships/image" Target="../media/image573.png"/><Relationship Id="rId4" Type="http://schemas.openxmlformats.org/officeDocument/2006/relationships/hyperlink" Target="https://www.cncf.io/community/recorded-events/" TargetMode="External"/><Relationship Id="rId9" Type="http://schemas.openxmlformats.org/officeDocument/2006/relationships/image" Target="../media/image572.png"/></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0.xml.rels><?xml version="1.0" encoding="UTF-8" standalone="yes"?>
<Relationships xmlns="http://schemas.openxmlformats.org/package/2006/relationships"><Relationship Id="rId8" Type="http://schemas.openxmlformats.org/officeDocument/2006/relationships/image" Target="../media/image579.png"/><Relationship Id="rId3" Type="http://schemas.openxmlformats.org/officeDocument/2006/relationships/hyperlink" Target="https://www.cncf.io/people/ambassadors/" TargetMode="External"/><Relationship Id="rId7" Type="http://schemas.openxmlformats.org/officeDocument/2006/relationships/image" Target="../media/image578.png"/><Relationship Id="rId2" Type="http://schemas.openxmlformats.org/officeDocument/2006/relationships/notesSlide" Target="../notesSlides/notesSlide30.xml"/><Relationship Id="rId1" Type="http://schemas.openxmlformats.org/officeDocument/2006/relationships/slideLayout" Target="../slideLayouts/slideLayout33.xml"/><Relationship Id="rId6" Type="http://schemas.openxmlformats.org/officeDocument/2006/relationships/image" Target="../media/image577.png"/><Relationship Id="rId5" Type="http://schemas.openxmlformats.org/officeDocument/2006/relationships/hyperlink" Target="https://www.linuxfoundation.org/membership/" TargetMode="External"/><Relationship Id="rId10" Type="http://schemas.openxmlformats.org/officeDocument/2006/relationships/image" Target="../media/image572.png"/><Relationship Id="rId4" Type="http://schemas.openxmlformats.org/officeDocument/2006/relationships/hyperlink" Target="https://kubernetes.io/partners/" TargetMode="External"/><Relationship Id="rId9" Type="http://schemas.openxmlformats.org/officeDocument/2006/relationships/image" Target="../media/image580.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583.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582.png"/><Relationship Id="rId17" Type="http://schemas.openxmlformats.org/officeDocument/2006/relationships/image" Target="../media/image587.png"/><Relationship Id="rId2" Type="http://schemas.openxmlformats.org/officeDocument/2006/relationships/notesSlide" Target="../notesSlides/notesSlide31.xml"/><Relationship Id="rId16" Type="http://schemas.openxmlformats.org/officeDocument/2006/relationships/image" Target="../media/image586.png"/><Relationship Id="rId1" Type="http://schemas.openxmlformats.org/officeDocument/2006/relationships/slideLayout" Target="../slideLayouts/slideLayout33.xml"/><Relationship Id="rId6" Type="http://schemas.openxmlformats.org/officeDocument/2006/relationships/hyperlink" Target="https://www.cncf.io/certification/training/" TargetMode="External"/><Relationship Id="rId11" Type="http://schemas.openxmlformats.org/officeDocument/2006/relationships/image" Target="../media/image581.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585.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58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7.xml"/><Relationship Id="rId1" Type="http://schemas.openxmlformats.org/officeDocument/2006/relationships/slideLayout" Target="../slideLayouts/slideLayout33.xml"/><Relationship Id="rId5" Type="http://schemas.openxmlformats.org/officeDocument/2006/relationships/image" Target="../media/image592.png"/><Relationship Id="rId4" Type="http://schemas.openxmlformats.org/officeDocument/2006/relationships/hyperlink" Target="https://www.cncf.io/people/end-user-communit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93.png"/><Relationship Id="rId7" Type="http://schemas.openxmlformats.org/officeDocument/2006/relationships/image" Target="../media/image597.png"/><Relationship Id="rId2" Type="http://schemas.openxmlformats.org/officeDocument/2006/relationships/notesSlide" Target="../notesSlides/notesSlide38.xml"/><Relationship Id="rId1" Type="http://schemas.openxmlformats.org/officeDocument/2006/relationships/slideLayout" Target="../slideLayouts/slideLayout33.xml"/><Relationship Id="rId6" Type="http://schemas.openxmlformats.org/officeDocument/2006/relationships/image" Target="../media/image596.png"/><Relationship Id="rId5" Type="http://schemas.openxmlformats.org/officeDocument/2006/relationships/image" Target="../media/image595.png"/><Relationship Id="rId4" Type="http://schemas.openxmlformats.org/officeDocument/2006/relationships/image" Target="../media/image594.png"/></Relationships>
</file>

<file path=ppt/slides/_rels/slide39.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39.xml"/><Relationship Id="rId1" Type="http://schemas.openxmlformats.org/officeDocument/2006/relationships/slideLayout" Target="../slideLayouts/slideLayout32.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jp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notesSlide" Target="../notesSlides/notesSlide42.xml"/><Relationship Id="rId1" Type="http://schemas.openxmlformats.org/officeDocument/2006/relationships/slideLayout" Target="../slideLayouts/slideLayout33.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notesSlide" Target="../notesSlides/notesSlide43.xml"/><Relationship Id="rId1" Type="http://schemas.openxmlformats.org/officeDocument/2006/relationships/slideLayout" Target="../slideLayouts/slideLayout33.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33.xml"/><Relationship Id="rId5" Type="http://schemas.openxmlformats.org/officeDocument/2006/relationships/image" Target="../media/image78.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12factor.net/" TargetMode="External"/><Relationship Id="rId7"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3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600.png"/></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33.xml"/><Relationship Id="rId6" Type="http://schemas.openxmlformats.org/officeDocument/2006/relationships/image" Target="../media/image601.png"/><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02.png"/><Relationship Id="rId7"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3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jpg"/><Relationship Id="rId9"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jpg"/><Relationship Id="rId7"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33.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8.png"/><Relationship Id="rId4" Type="http://schemas.openxmlformats.org/officeDocument/2006/relationships/image" Target="../media/image603.png"/><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3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jp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image" Target="../media/image604.jpeg"/><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image" Target="../media/image605.jpeg"/><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606.jpeg"/><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607.jpeg"/><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608.jpeg"/><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58.xml"/><Relationship Id="rId1" Type="http://schemas.openxmlformats.org/officeDocument/2006/relationships/slideLayout" Target="../slideLayouts/slideLayout31.xml"/><Relationship Id="rId5" Type="http://schemas.openxmlformats.org/officeDocument/2006/relationships/image" Target="../media/image609.jpeg"/><Relationship Id="rId4" Type="http://schemas.openxmlformats.org/officeDocument/2006/relationships/hyperlink" Target="https://github.com/cncf/presentation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hyperlink" Target="https://l.cncf.io" TargetMode="External"/></Relationships>
</file>

<file path=ppt/slides/_rels/slide9.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png"/><Relationship Id="rId50" Type="http://schemas.openxmlformats.org/officeDocument/2006/relationships/image" Target="../media/image129.png"/><Relationship Id="rId7" Type="http://schemas.openxmlformats.org/officeDocument/2006/relationships/image" Target="../media/image86.png"/><Relationship Id="rId2" Type="http://schemas.openxmlformats.org/officeDocument/2006/relationships/notesSlide" Target="../notesSlides/notesSlide9.xml"/><Relationship Id="rId16" Type="http://schemas.openxmlformats.org/officeDocument/2006/relationships/image" Target="../media/image95.png"/><Relationship Id="rId29" Type="http://schemas.openxmlformats.org/officeDocument/2006/relationships/image" Target="../media/image108.png"/><Relationship Id="rId11" Type="http://schemas.openxmlformats.org/officeDocument/2006/relationships/image" Target="../media/image90.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4.png"/><Relationship Id="rId53" Type="http://schemas.openxmlformats.org/officeDocument/2006/relationships/image" Target="../media/image132.png"/><Relationship Id="rId5" Type="http://schemas.openxmlformats.org/officeDocument/2006/relationships/image" Target="../media/image84.pn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png"/><Relationship Id="rId44" Type="http://schemas.openxmlformats.org/officeDocument/2006/relationships/image" Target="../media/image123.png"/><Relationship Id="rId52" Type="http://schemas.openxmlformats.org/officeDocument/2006/relationships/image" Target="../media/image131.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122.png"/><Relationship Id="rId48" Type="http://schemas.openxmlformats.org/officeDocument/2006/relationships/image" Target="../media/image127.png"/><Relationship Id="rId8" Type="http://schemas.openxmlformats.org/officeDocument/2006/relationships/image" Target="../media/image87.png"/><Relationship Id="rId51" Type="http://schemas.openxmlformats.org/officeDocument/2006/relationships/image" Target="../media/image130.png"/><Relationship Id="rId3" Type="http://schemas.openxmlformats.org/officeDocument/2006/relationships/image" Target="../media/image82.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png"/><Relationship Id="rId54" Type="http://schemas.openxmlformats.org/officeDocument/2006/relationships/image" Target="../media/image133.png"/><Relationship Id="rId1" Type="http://schemas.openxmlformats.org/officeDocument/2006/relationships/slideLayout" Target="../slideLayouts/slideLayout33.xml"/><Relationship Id="rId6" Type="http://schemas.openxmlformats.org/officeDocument/2006/relationships/image" Target="../media/image85.pn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9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Kubernetes在搜索趋势的情况</a:t>
            </a:r>
            <a:endParaRPr/>
          </a:p>
        </p:txBody>
      </p:sp>
      <p:sp>
        <p:nvSpPr>
          <p:cNvPr id="780" name="Google Shape;780;p94"/>
          <p:cNvSpPr txBox="1"/>
          <p:nvPr/>
        </p:nvSpPr>
        <p:spPr>
          <a:xfrm>
            <a:off x="1524375" y="1078200"/>
            <a:ext cx="14583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a:latin typeface="Century Gothic"/>
                <a:ea typeface="Century Gothic"/>
                <a:cs typeface="Century Gothic"/>
                <a:sym typeface="Century Gothic"/>
              </a:rPr>
              <a:t>谷歌趋势</a:t>
            </a:r>
            <a:endParaRPr b="1">
              <a:latin typeface="Century Gothic"/>
              <a:ea typeface="Century Gothic"/>
              <a:cs typeface="Century Gothic"/>
              <a:sym typeface="Century Gothic"/>
            </a:endParaRPr>
          </a:p>
        </p:txBody>
      </p:sp>
      <p:sp>
        <p:nvSpPr>
          <p:cNvPr id="781" name="Google Shape;781;p94"/>
          <p:cNvSpPr txBox="1"/>
          <p:nvPr/>
        </p:nvSpPr>
        <p:spPr>
          <a:xfrm>
            <a:off x="6516425" y="1033300"/>
            <a:ext cx="9255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b="1">
                <a:latin typeface="Century Gothic"/>
                <a:ea typeface="Century Gothic"/>
                <a:cs typeface="Century Gothic"/>
                <a:sym typeface="Century Gothic"/>
              </a:rPr>
              <a:t>微信</a:t>
            </a:r>
            <a:endParaRPr b="1">
              <a:latin typeface="Century Gothic"/>
              <a:ea typeface="Century Gothic"/>
              <a:cs typeface="Century Gothic"/>
              <a:sym typeface="Century Gothic"/>
            </a:endParaRPr>
          </a:p>
        </p:txBody>
      </p:sp>
      <p:sp>
        <p:nvSpPr>
          <p:cNvPr id="782" name="Google Shape;782;p94"/>
          <p:cNvSpPr txBox="1"/>
          <p:nvPr/>
        </p:nvSpPr>
        <p:spPr>
          <a:xfrm>
            <a:off x="6099275" y="4191075"/>
            <a:ext cx="24027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solidFill>
                  <a:srgbClr val="674EA7"/>
                </a:solidFill>
                <a:latin typeface="Century Gothic"/>
                <a:ea typeface="Century Gothic"/>
                <a:cs typeface="Century Gothic"/>
                <a:sym typeface="Century Gothic"/>
              </a:rPr>
              <a:t>         OpenStack</a:t>
            </a:r>
            <a:endParaRPr sz="1200" b="1">
              <a:latin typeface="Century Gothic"/>
              <a:ea typeface="Century Gothic"/>
              <a:cs typeface="Century Gothic"/>
              <a:sym typeface="Century Gothic"/>
            </a:endParaRPr>
          </a:p>
        </p:txBody>
      </p:sp>
      <p:sp>
        <p:nvSpPr>
          <p:cNvPr id="783" name="Google Shape;783;p94"/>
          <p:cNvSpPr txBox="1"/>
          <p:nvPr/>
        </p:nvSpPr>
        <p:spPr>
          <a:xfrm>
            <a:off x="5750700" y="3819425"/>
            <a:ext cx="3546000" cy="39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Mar-17		Apr-18		May-18		June-18</a:t>
            </a:r>
            <a:endParaRPr sz="900">
              <a:latin typeface="Century Gothic"/>
              <a:ea typeface="Century Gothic"/>
              <a:cs typeface="Century Gothic"/>
              <a:sym typeface="Century Gothic"/>
            </a:endParaRPr>
          </a:p>
        </p:txBody>
      </p:sp>
      <p:pic>
        <p:nvPicPr>
          <p:cNvPr id="784" name="Google Shape;784;p9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420399" y="1579300"/>
            <a:ext cx="3318575" cy="2240125"/>
          </a:xfrm>
          <a:prstGeom prst="rect">
            <a:avLst/>
          </a:prstGeom>
          <a:noFill/>
          <a:ln>
            <a:noFill/>
          </a:ln>
        </p:spPr>
      </p:pic>
      <p:pic>
        <p:nvPicPr>
          <p:cNvPr id="785" name="Google Shape;785;p94" title="Chart"/>
          <p:cNvPicPr preferRelativeResize="0"/>
          <p:nvPr/>
        </p:nvPicPr>
        <p:blipFill>
          <a:blip r:embed="rId4">
            <a:alphaModFix/>
          </a:blip>
          <a:stretch>
            <a:fillRect/>
          </a:stretch>
        </p:blipFill>
        <p:spPr>
          <a:xfrm>
            <a:off x="304800" y="1548000"/>
            <a:ext cx="4316304" cy="258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95"/>
          <p:cNvPicPr preferRelativeResize="0"/>
          <p:nvPr/>
        </p:nvPicPr>
        <p:blipFill rotWithShape="1">
          <a:blip r:embed="rId3" cstate="print">
            <a:alphaModFix/>
            <a:extLst>
              <a:ext uri="{28A0092B-C50C-407E-A947-70E740481C1C}">
                <a14:useLocalDpi xmlns:a14="http://schemas.microsoft.com/office/drawing/2010/main"/>
              </a:ext>
            </a:extLst>
          </a:blip>
          <a:srcRect t="5984" b="10668"/>
          <a:stretch/>
        </p:blipFill>
        <p:spPr>
          <a:xfrm>
            <a:off x="0" y="789175"/>
            <a:ext cx="9144002" cy="3937975"/>
          </a:xfrm>
          <a:prstGeom prst="rect">
            <a:avLst/>
          </a:prstGeom>
          <a:noFill/>
          <a:ln>
            <a:noFill/>
          </a:ln>
        </p:spPr>
      </p:pic>
      <p:sp>
        <p:nvSpPr>
          <p:cNvPr id="791" name="Google Shape;791;p95"/>
          <p:cNvSpPr txBox="1"/>
          <p:nvPr/>
        </p:nvSpPr>
        <p:spPr>
          <a:xfrm>
            <a:off x="1411850" y="4005775"/>
            <a:ext cx="6045000" cy="397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300" u="sng">
                <a:solidFill>
                  <a:schemeClr val="hlink"/>
                </a:solidFill>
                <a:hlinkClick r:id="rId4"/>
              </a:rPr>
              <a:t>https://www.cncf.io/blog/2017/06/05/30-highest-velocity-open-source-projects</a:t>
            </a:r>
            <a:endParaRPr sz="1300"/>
          </a:p>
        </p:txBody>
      </p:sp>
      <p:sp>
        <p:nvSpPr>
          <p:cNvPr id="792" name="Google Shape;792;p9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30个发展速度最快的开源项目</a:t>
            </a:r>
            <a:endParaRPr/>
          </a:p>
        </p:txBody>
      </p:sp>
      <p:sp>
        <p:nvSpPr>
          <p:cNvPr id="793" name="Google Shape;793;p95"/>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2016-11至2017-10</a:t>
            </a:r>
            <a:endParaRPr/>
          </a:p>
        </p:txBody>
      </p:sp>
      <p:sp>
        <p:nvSpPr>
          <p:cNvPr id="794" name="Google Shape;794;p95"/>
          <p:cNvSpPr txBox="1"/>
          <p:nvPr/>
        </p:nvSpPr>
        <p:spPr>
          <a:xfrm>
            <a:off x="4463000" y="4786675"/>
            <a:ext cx="1025100" cy="34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i="1"/>
              <a:t>提交</a:t>
            </a:r>
            <a:endParaRPr sz="1000"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9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CNCF项目成熟度</a:t>
            </a:r>
            <a:endParaRPr/>
          </a:p>
        </p:txBody>
      </p:sp>
      <p:grpSp>
        <p:nvGrpSpPr>
          <p:cNvPr id="800" name="Google Shape;800;p96"/>
          <p:cNvGrpSpPr/>
          <p:nvPr/>
        </p:nvGrpSpPr>
        <p:grpSpPr>
          <a:xfrm>
            <a:off x="4296856" y="1398197"/>
            <a:ext cx="4431788" cy="2365127"/>
            <a:chOff x="4236269" y="713706"/>
            <a:chExt cx="3285239" cy="1753245"/>
          </a:xfrm>
        </p:grpSpPr>
        <p:sp>
          <p:nvSpPr>
            <p:cNvPr id="801" name="Google Shape;801;p96"/>
            <p:cNvSpPr/>
            <p:nvPr/>
          </p:nvSpPr>
          <p:spPr>
            <a:xfrm>
              <a:off x="5493245" y="714588"/>
              <a:ext cx="472469" cy="1752361"/>
            </a:xfrm>
            <a:custGeom>
              <a:avLst/>
              <a:gdLst/>
              <a:ahLst/>
              <a:cxnLst/>
              <a:rect l="0" t="0" r="0" b="0"/>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1C99B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2" name="Google Shape;802;p96"/>
            <p:cNvSpPr/>
            <p:nvPr/>
          </p:nvSpPr>
          <p:spPr>
            <a:xfrm>
              <a:off x="6684111" y="1731804"/>
              <a:ext cx="837397" cy="735146"/>
            </a:xfrm>
            <a:custGeom>
              <a:avLst/>
              <a:gdLst/>
              <a:ahLst/>
              <a:cxnLst/>
              <a:rect l="0" t="0" r="0" b="0"/>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84CDD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3" name="Google Shape;803;p96"/>
            <p:cNvSpPr/>
            <p:nvPr/>
          </p:nvSpPr>
          <p:spPr>
            <a:xfrm>
              <a:off x="4236269" y="2340900"/>
              <a:ext cx="391374" cy="126050"/>
            </a:xfrm>
            <a:custGeom>
              <a:avLst/>
              <a:gdLst/>
              <a:ahLst/>
              <a:cxnLst/>
              <a:rect l="0" t="0" r="0" b="0"/>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F6B71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4" name="Google Shape;804;p96"/>
            <p:cNvSpPr/>
            <p:nvPr/>
          </p:nvSpPr>
          <p:spPr>
            <a:xfrm>
              <a:off x="4718433" y="1804966"/>
              <a:ext cx="438972" cy="661985"/>
            </a:xfrm>
            <a:custGeom>
              <a:avLst/>
              <a:gdLst/>
              <a:ahLst/>
              <a:cxnLst/>
              <a:rect l="0" t="0" r="0" b="0"/>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E4301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05" name="Google Shape;805;p96"/>
            <p:cNvSpPr/>
            <p:nvPr/>
          </p:nvSpPr>
          <p:spPr>
            <a:xfrm>
              <a:off x="6069726" y="713706"/>
              <a:ext cx="517422" cy="1753241"/>
            </a:xfrm>
            <a:custGeom>
              <a:avLst/>
              <a:gdLst/>
              <a:ahLst/>
              <a:cxnLst/>
              <a:rect l="0" t="0" r="0" b="0"/>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0C3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806" name="Google Shape;806;p96"/>
          <p:cNvSpPr txBox="1"/>
          <p:nvPr/>
        </p:nvSpPr>
        <p:spPr>
          <a:xfrm>
            <a:off x="3955796" y="3001547"/>
            <a:ext cx="1077000" cy="3153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900" b="1" i="0" u="none" strike="noStrike" cap="none">
                <a:solidFill>
                  <a:srgbClr val="242934"/>
                </a:solidFill>
                <a:latin typeface="Arial"/>
                <a:ea typeface="Arial"/>
                <a:cs typeface="Arial"/>
                <a:sym typeface="Arial"/>
              </a:rPr>
              <a:t>创新者</a:t>
            </a:r>
            <a:endParaRPr sz="1100"/>
          </a:p>
          <a:p>
            <a:pPr marL="177800" marR="0" lvl="0" indent="-38100" algn="ctr" rtl="0">
              <a:lnSpc>
                <a:spcPct val="100000"/>
              </a:lnSpc>
              <a:spcBef>
                <a:spcPts val="0"/>
              </a:spcBef>
              <a:spcAft>
                <a:spcPts val="0"/>
              </a:spcAft>
              <a:buClr>
                <a:srgbClr val="000000"/>
              </a:buClr>
              <a:buSzPts val="900"/>
              <a:buFont typeface="Arial"/>
              <a:buNone/>
            </a:pPr>
            <a:r>
              <a:rPr lang="en-US" sz="900" b="0" i="0" u="none" strike="noStrike" cap="none">
                <a:solidFill>
                  <a:srgbClr val="242934"/>
                </a:solidFill>
                <a:latin typeface="Arial"/>
                <a:ea typeface="Arial"/>
                <a:cs typeface="Arial"/>
                <a:sym typeface="Arial"/>
              </a:rPr>
              <a:t>“技术人员”</a:t>
            </a:r>
            <a:endParaRPr sz="1100"/>
          </a:p>
        </p:txBody>
      </p:sp>
      <p:sp>
        <p:nvSpPr>
          <p:cNvPr id="807" name="Google Shape;807;p96"/>
          <p:cNvSpPr/>
          <p:nvPr/>
        </p:nvSpPr>
        <p:spPr>
          <a:xfrm>
            <a:off x="5751741" y="4135820"/>
            <a:ext cx="1083000" cy="5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早期多数</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“实用主义者”</a:t>
            </a:r>
            <a:endParaRPr sz="1100"/>
          </a:p>
        </p:txBody>
      </p:sp>
      <p:sp>
        <p:nvSpPr>
          <p:cNvPr id="808" name="Google Shape;808;p96"/>
          <p:cNvSpPr/>
          <p:nvPr/>
        </p:nvSpPr>
        <p:spPr>
          <a:xfrm>
            <a:off x="7596033" y="4135820"/>
            <a:ext cx="1083000" cy="369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落伍者</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“怀疑论者”</a:t>
            </a:r>
            <a:endParaRPr sz="1100"/>
          </a:p>
        </p:txBody>
      </p:sp>
      <p:sp>
        <p:nvSpPr>
          <p:cNvPr id="809" name="Google Shape;809;p96"/>
          <p:cNvSpPr/>
          <p:nvPr/>
        </p:nvSpPr>
        <p:spPr>
          <a:xfrm>
            <a:off x="4546021" y="1793260"/>
            <a:ext cx="1547700" cy="276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E4301E"/>
                </a:solidFill>
                <a:latin typeface="Arial"/>
                <a:ea typeface="Arial"/>
                <a:cs typeface="Arial"/>
                <a:sym typeface="Arial"/>
              </a:rPr>
              <a:t>“鸿沟”</a:t>
            </a:r>
            <a:endParaRPr sz="1200" b="0" i="0" u="none" strike="noStrike" cap="none">
              <a:solidFill>
                <a:srgbClr val="E4301E"/>
              </a:solidFill>
              <a:latin typeface="Arial"/>
              <a:ea typeface="Arial"/>
              <a:cs typeface="Arial"/>
              <a:sym typeface="Arial"/>
            </a:endParaRPr>
          </a:p>
        </p:txBody>
      </p:sp>
      <p:cxnSp>
        <p:nvCxnSpPr>
          <p:cNvPr id="810" name="Google Shape;810;p96"/>
          <p:cNvCxnSpPr/>
          <p:nvPr/>
        </p:nvCxnSpPr>
        <p:spPr>
          <a:xfrm>
            <a:off x="5751741" y="2070259"/>
            <a:ext cx="0" cy="776700"/>
          </a:xfrm>
          <a:prstGeom prst="straightConnector1">
            <a:avLst/>
          </a:prstGeom>
          <a:noFill/>
          <a:ln w="12700" cap="flat" cmpd="sng">
            <a:solidFill>
              <a:srgbClr val="7F7F7F"/>
            </a:solidFill>
            <a:prstDash val="solid"/>
            <a:round/>
            <a:headEnd type="none" w="sm" len="sm"/>
            <a:tailEnd type="stealth" w="med" len="med"/>
          </a:ln>
        </p:spPr>
      </p:cxnSp>
      <p:cxnSp>
        <p:nvCxnSpPr>
          <p:cNvPr id="811" name="Google Shape;811;p96"/>
          <p:cNvCxnSpPr/>
          <p:nvPr/>
        </p:nvCxnSpPr>
        <p:spPr>
          <a:xfrm>
            <a:off x="4537501" y="3358937"/>
            <a:ext cx="0" cy="264600"/>
          </a:xfrm>
          <a:prstGeom prst="straightConnector1">
            <a:avLst/>
          </a:prstGeom>
          <a:noFill/>
          <a:ln w="12700" cap="flat" cmpd="sng">
            <a:solidFill>
              <a:srgbClr val="7F7F7F"/>
            </a:solidFill>
            <a:prstDash val="solid"/>
            <a:round/>
            <a:headEnd type="none" w="sm" len="sm"/>
            <a:tailEnd type="stealth" w="med" len="med"/>
          </a:ln>
        </p:spPr>
      </p:cxnSp>
      <p:cxnSp>
        <p:nvCxnSpPr>
          <p:cNvPr id="812" name="Google Shape;812;p96"/>
          <p:cNvCxnSpPr/>
          <p:nvPr/>
        </p:nvCxnSpPr>
        <p:spPr>
          <a:xfrm>
            <a:off x="6315452" y="3837219"/>
            <a:ext cx="0" cy="264600"/>
          </a:xfrm>
          <a:prstGeom prst="straightConnector1">
            <a:avLst/>
          </a:prstGeom>
          <a:noFill/>
          <a:ln w="12700" cap="flat" cmpd="sng">
            <a:solidFill>
              <a:srgbClr val="7F7F7F"/>
            </a:solidFill>
            <a:prstDash val="solid"/>
            <a:round/>
            <a:headEnd type="stealth" w="med" len="med"/>
            <a:tailEnd type="none" w="sm" len="sm"/>
          </a:ln>
        </p:spPr>
      </p:cxnSp>
      <p:cxnSp>
        <p:nvCxnSpPr>
          <p:cNvPr id="813" name="Google Shape;813;p96"/>
          <p:cNvCxnSpPr/>
          <p:nvPr/>
        </p:nvCxnSpPr>
        <p:spPr>
          <a:xfrm>
            <a:off x="8141813" y="3837218"/>
            <a:ext cx="0" cy="264600"/>
          </a:xfrm>
          <a:prstGeom prst="straightConnector1">
            <a:avLst/>
          </a:prstGeom>
          <a:noFill/>
          <a:ln w="12700" cap="flat" cmpd="sng">
            <a:solidFill>
              <a:srgbClr val="7F7F7F"/>
            </a:solidFill>
            <a:prstDash val="solid"/>
            <a:round/>
            <a:headEnd type="stealth" w="med" len="med"/>
            <a:tailEnd type="none" w="sm" len="sm"/>
          </a:ln>
        </p:spPr>
      </p:cxnSp>
      <p:sp>
        <p:nvSpPr>
          <p:cNvPr id="814" name="Google Shape;814;p96"/>
          <p:cNvSpPr txBox="1"/>
          <p:nvPr/>
        </p:nvSpPr>
        <p:spPr>
          <a:xfrm>
            <a:off x="6770162" y="1120781"/>
            <a:ext cx="1267800" cy="3153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en-US" sz="900" b="1" i="0" u="none" strike="noStrike" cap="none">
                <a:solidFill>
                  <a:srgbClr val="242934"/>
                </a:solidFill>
                <a:latin typeface="Arial"/>
                <a:ea typeface="Arial"/>
                <a:cs typeface="Arial"/>
                <a:sym typeface="Arial"/>
              </a:rPr>
              <a:t>晚期多数</a:t>
            </a:r>
            <a:endParaRPr sz="1100"/>
          </a:p>
          <a:p>
            <a:pPr marL="177800" marR="0" lvl="0" indent="-38100" algn="ctr" rtl="0">
              <a:lnSpc>
                <a:spcPct val="100000"/>
              </a:lnSpc>
              <a:spcBef>
                <a:spcPts val="0"/>
              </a:spcBef>
              <a:spcAft>
                <a:spcPts val="0"/>
              </a:spcAft>
              <a:buClr>
                <a:srgbClr val="000000"/>
              </a:buClr>
              <a:buSzPts val="900"/>
              <a:buFont typeface="Arial"/>
              <a:buNone/>
            </a:pPr>
            <a:r>
              <a:rPr lang="en-US" sz="900" b="0" i="0" u="none" strike="noStrike" cap="none">
                <a:solidFill>
                  <a:srgbClr val="242934"/>
                </a:solidFill>
                <a:latin typeface="Arial"/>
                <a:ea typeface="Arial"/>
                <a:cs typeface="Arial"/>
                <a:sym typeface="Arial"/>
              </a:rPr>
              <a:t>“保守派”</a:t>
            </a:r>
            <a:endParaRPr sz="1100"/>
          </a:p>
        </p:txBody>
      </p:sp>
      <p:cxnSp>
        <p:nvCxnSpPr>
          <p:cNvPr id="815" name="Google Shape;815;p96"/>
          <p:cNvCxnSpPr/>
          <p:nvPr/>
        </p:nvCxnSpPr>
        <p:spPr>
          <a:xfrm>
            <a:off x="7213785" y="1489337"/>
            <a:ext cx="0" cy="264600"/>
          </a:xfrm>
          <a:prstGeom prst="straightConnector1">
            <a:avLst/>
          </a:prstGeom>
          <a:noFill/>
          <a:ln w="12700" cap="flat" cmpd="sng">
            <a:solidFill>
              <a:srgbClr val="7F7F7F"/>
            </a:solidFill>
            <a:prstDash val="solid"/>
            <a:round/>
            <a:headEnd type="none" w="sm" len="sm"/>
            <a:tailEnd type="stealth" w="med" len="med"/>
          </a:ln>
        </p:spPr>
      </p:cxnSp>
      <p:cxnSp>
        <p:nvCxnSpPr>
          <p:cNvPr id="816" name="Google Shape;816;p96"/>
          <p:cNvCxnSpPr>
            <a:stCxn id="817" idx="3"/>
          </p:cNvCxnSpPr>
          <p:nvPr/>
        </p:nvCxnSpPr>
        <p:spPr>
          <a:xfrm>
            <a:off x="3887052" y="1447856"/>
            <a:ext cx="2660100" cy="0"/>
          </a:xfrm>
          <a:prstGeom prst="straightConnector1">
            <a:avLst/>
          </a:prstGeom>
          <a:noFill/>
          <a:ln w="28575" cap="flat" cmpd="sng">
            <a:solidFill>
              <a:srgbClr val="1C99B0"/>
            </a:solidFill>
            <a:prstDash val="solid"/>
            <a:round/>
            <a:headEnd type="none" w="sm" len="sm"/>
            <a:tailEnd type="none" w="sm" len="sm"/>
          </a:ln>
        </p:spPr>
      </p:cxnSp>
      <p:cxnSp>
        <p:nvCxnSpPr>
          <p:cNvPr id="818" name="Google Shape;818;p96"/>
          <p:cNvCxnSpPr>
            <a:stCxn id="819" idx="3"/>
          </p:cNvCxnSpPr>
          <p:nvPr/>
        </p:nvCxnSpPr>
        <p:spPr>
          <a:xfrm>
            <a:off x="3875215" y="2881046"/>
            <a:ext cx="1662900" cy="0"/>
          </a:xfrm>
          <a:prstGeom prst="straightConnector1">
            <a:avLst/>
          </a:prstGeom>
          <a:noFill/>
          <a:ln w="28575" cap="flat" cmpd="sng">
            <a:solidFill>
              <a:srgbClr val="E4301E"/>
            </a:solidFill>
            <a:prstDash val="solid"/>
            <a:round/>
            <a:headEnd type="none" w="sm" len="sm"/>
            <a:tailEnd type="none" w="sm" len="sm"/>
          </a:ln>
        </p:spPr>
      </p:cxnSp>
      <p:cxnSp>
        <p:nvCxnSpPr>
          <p:cNvPr id="820" name="Google Shape;820;p96"/>
          <p:cNvCxnSpPr/>
          <p:nvPr/>
        </p:nvCxnSpPr>
        <p:spPr>
          <a:xfrm>
            <a:off x="3887052" y="3750957"/>
            <a:ext cx="409800" cy="0"/>
          </a:xfrm>
          <a:prstGeom prst="straightConnector1">
            <a:avLst/>
          </a:prstGeom>
          <a:noFill/>
          <a:ln w="28575" cap="flat" cmpd="sng">
            <a:solidFill>
              <a:srgbClr val="F1C232"/>
            </a:solidFill>
            <a:prstDash val="solid"/>
            <a:round/>
            <a:headEnd type="none" w="sm" len="sm"/>
            <a:tailEnd type="none" w="sm" len="sm"/>
          </a:ln>
        </p:spPr>
      </p:cxnSp>
      <p:sp>
        <p:nvSpPr>
          <p:cNvPr id="821" name="Google Shape;821;p96"/>
          <p:cNvSpPr txBox="1"/>
          <p:nvPr/>
        </p:nvSpPr>
        <p:spPr>
          <a:xfrm>
            <a:off x="2347452" y="3623632"/>
            <a:ext cx="1539600" cy="277500"/>
          </a:xfrm>
          <a:prstGeom prst="rect">
            <a:avLst/>
          </a:prstGeom>
          <a:solidFill>
            <a:srgbClr val="FFFFFF"/>
          </a:solidFill>
          <a:ln w="28575" cap="flat" cmpd="sng">
            <a:solidFill>
              <a:srgbClr val="F1C232"/>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US" sz="1500" b="1">
                <a:solidFill>
                  <a:srgbClr val="F6B715"/>
                </a:solidFill>
              </a:rPr>
              <a:t>砂箱</a:t>
            </a:r>
            <a:endParaRPr sz="1100">
              <a:solidFill>
                <a:srgbClr val="223D95"/>
              </a:solidFill>
            </a:endParaRPr>
          </a:p>
        </p:txBody>
      </p:sp>
      <p:sp>
        <p:nvSpPr>
          <p:cNvPr id="817" name="Google Shape;817;p96"/>
          <p:cNvSpPr txBox="1"/>
          <p:nvPr/>
        </p:nvSpPr>
        <p:spPr>
          <a:xfrm>
            <a:off x="2347452" y="1309106"/>
            <a:ext cx="1539600" cy="277500"/>
          </a:xfrm>
          <a:prstGeom prst="rect">
            <a:avLst/>
          </a:prstGeom>
          <a:solidFill>
            <a:srgbClr val="FFFFFF"/>
          </a:solidFill>
          <a:ln w="28575" cap="flat" cmpd="sng">
            <a:solidFill>
              <a:srgbClr val="1C99B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1500" b="1" i="0" u="none" strike="noStrike" cap="none">
                <a:solidFill>
                  <a:srgbClr val="1C99B0"/>
                </a:solidFill>
                <a:latin typeface="Arial"/>
                <a:ea typeface="Arial"/>
                <a:cs typeface="Arial"/>
                <a:sym typeface="Arial"/>
              </a:rPr>
              <a:t>毕业</a:t>
            </a:r>
            <a:endParaRPr sz="1500" b="1" i="0" u="none" strike="noStrike" cap="none">
              <a:solidFill>
                <a:srgbClr val="1C99B0"/>
              </a:solidFill>
              <a:latin typeface="Arial"/>
              <a:ea typeface="Arial"/>
              <a:cs typeface="Arial"/>
              <a:sym typeface="Arial"/>
            </a:endParaRPr>
          </a:p>
        </p:txBody>
      </p:sp>
      <p:sp>
        <p:nvSpPr>
          <p:cNvPr id="819" name="Google Shape;819;p96"/>
          <p:cNvSpPr txBox="1"/>
          <p:nvPr/>
        </p:nvSpPr>
        <p:spPr>
          <a:xfrm>
            <a:off x="2335615" y="2742296"/>
            <a:ext cx="1539600" cy="277500"/>
          </a:xfrm>
          <a:prstGeom prst="rect">
            <a:avLst/>
          </a:prstGeom>
          <a:solidFill>
            <a:srgbClr val="FFFFFF"/>
          </a:solidFill>
          <a:ln w="28575" cap="flat" cmpd="sng">
            <a:solidFill>
              <a:srgbClr val="E4301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en-US" sz="1500" b="1" i="0" u="none" strike="noStrike" cap="none">
                <a:solidFill>
                  <a:srgbClr val="E4301E"/>
                </a:solidFill>
                <a:latin typeface="Arial"/>
                <a:ea typeface="Arial"/>
                <a:cs typeface="Arial"/>
                <a:sym typeface="Arial"/>
              </a:rPr>
              <a:t>孵化</a:t>
            </a:r>
            <a:endParaRPr sz="1500" b="1" i="0" u="none" strike="noStrike" cap="none">
              <a:solidFill>
                <a:srgbClr val="E4301E"/>
              </a:solidFill>
              <a:latin typeface="Arial"/>
              <a:ea typeface="Arial"/>
              <a:cs typeface="Arial"/>
              <a:sym typeface="Arial"/>
            </a:endParaRPr>
          </a:p>
        </p:txBody>
      </p:sp>
      <p:sp>
        <p:nvSpPr>
          <p:cNvPr id="822" name="Google Shape;822;p96"/>
          <p:cNvSpPr/>
          <p:nvPr/>
        </p:nvSpPr>
        <p:spPr>
          <a:xfrm>
            <a:off x="4691408" y="4116575"/>
            <a:ext cx="1083000" cy="531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242934"/>
                </a:solidFill>
                <a:latin typeface="Arial"/>
                <a:ea typeface="Arial"/>
                <a:cs typeface="Arial"/>
                <a:sym typeface="Arial"/>
              </a:rPr>
              <a:t>尝鲜</a:t>
            </a:r>
            <a:endParaRPr sz="900" b="1" i="0" u="none" strike="noStrike" cap="none">
              <a:solidFill>
                <a:srgbClr val="242934"/>
              </a:solidFill>
              <a:latin typeface="Arial"/>
              <a:ea typeface="Arial"/>
              <a:cs typeface="Arial"/>
              <a:sym typeface="Arial"/>
            </a:endParaRPr>
          </a:p>
          <a:p>
            <a:pPr marL="0" marR="0" lvl="0" indent="0" algn="ctr" rtl="0">
              <a:lnSpc>
                <a:spcPct val="100000"/>
              </a:lnSpc>
              <a:spcBef>
                <a:spcPts val="0"/>
              </a:spcBef>
              <a:spcAft>
                <a:spcPts val="0"/>
              </a:spcAft>
              <a:buNone/>
            </a:pPr>
            <a:r>
              <a:rPr lang="en-US" sz="900" b="0" i="0" u="none" strike="noStrike" cap="none">
                <a:solidFill>
                  <a:srgbClr val="242934"/>
                </a:solidFill>
                <a:latin typeface="Arial"/>
                <a:ea typeface="Arial"/>
                <a:cs typeface="Arial"/>
                <a:sym typeface="Arial"/>
              </a:rPr>
              <a:t>“梦想家”</a:t>
            </a:r>
            <a:endParaRPr sz="1100"/>
          </a:p>
        </p:txBody>
      </p:sp>
      <p:cxnSp>
        <p:nvCxnSpPr>
          <p:cNvPr id="823" name="Google Shape;823;p96"/>
          <p:cNvCxnSpPr/>
          <p:nvPr/>
        </p:nvCxnSpPr>
        <p:spPr>
          <a:xfrm>
            <a:off x="5232905" y="3817975"/>
            <a:ext cx="0" cy="264600"/>
          </a:xfrm>
          <a:prstGeom prst="straightConnector1">
            <a:avLst/>
          </a:prstGeom>
          <a:noFill/>
          <a:ln w="12700" cap="flat" cmpd="sng">
            <a:solidFill>
              <a:srgbClr val="7F7F7F"/>
            </a:solidFill>
            <a:prstDash val="solid"/>
            <a:round/>
            <a:headEnd type="stealth" w="med" len="med"/>
            <a:tailEnd type="none" w="sm" len="sm"/>
          </a:ln>
        </p:spPr>
      </p:cxnSp>
      <p:pic>
        <p:nvPicPr>
          <p:cNvPr id="824" name="Google Shape;824;p96"/>
          <p:cNvPicPr preferRelativeResize="0"/>
          <p:nvPr/>
        </p:nvPicPr>
        <p:blipFill rotWithShape="1">
          <a:blip r:embed="rId3">
            <a:alphaModFix/>
          </a:blip>
          <a:srcRect/>
          <a:stretch/>
        </p:blipFill>
        <p:spPr>
          <a:xfrm>
            <a:off x="400050" y="1247793"/>
            <a:ext cx="1828410" cy="271540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a:solidFill>
                  <a:schemeClr val="dk2"/>
                </a:solidFill>
                <a:latin typeface="Century Gothic"/>
                <a:ea typeface="Century Gothic"/>
                <a:cs typeface="Century Gothic"/>
                <a:sym typeface="Century Gothic"/>
              </a:rPr>
              <a:t>无服务器景观和CloudEvents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a:solidFill>
                  <a:schemeClr val="dk2"/>
                </a:solidFill>
                <a:latin typeface="Century Gothic"/>
                <a:ea typeface="Century Gothic"/>
                <a:cs typeface="Century Gothic"/>
                <a:sym typeface="Century Gothic"/>
              </a:rPr>
              <a:t>无服务器景观</a:t>
            </a:r>
            <a:r>
              <a:rPr lang="en-US" sz="1500" u="sng">
                <a:solidFill>
                  <a:schemeClr val="hlink"/>
                </a:solidFill>
                <a:latin typeface="Century Gothic"/>
                <a:ea typeface="Century Gothic"/>
                <a:cs typeface="Century Gothic"/>
                <a:sym typeface="Century Gothic"/>
                <a:hlinkClick r:id="rId5"/>
              </a:rPr>
              <a:t>s.cncf.io</a:t>
            </a:r>
            <a:r>
              <a:rPr lang="en-US" sz="1500">
                <a:solidFill>
                  <a:schemeClr val="dk2"/>
                </a:solidFill>
                <a:latin typeface="Century Gothic"/>
                <a:ea typeface="Century Gothic"/>
                <a:cs typeface="Century Gothic"/>
                <a:sym typeface="Century Gothic"/>
              </a:rPr>
              <a:t>跟踪这范畴的所有项目和产品</a:t>
            </a: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a:solidFill>
                  <a:schemeClr val="hlink"/>
                </a:solidFill>
                <a:latin typeface="Century Gothic"/>
                <a:ea typeface="Century Gothic"/>
                <a:cs typeface="Century Gothic"/>
                <a:sym typeface="Century Gothic"/>
                <a:hlinkClick r:id="rId6"/>
              </a:rPr>
              <a:t>CloudEvents</a:t>
            </a:r>
            <a:r>
              <a:rPr lang="en-US" sz="1500">
                <a:solidFill>
                  <a:schemeClr val="dk2"/>
                </a:solidFill>
                <a:latin typeface="Century Gothic"/>
                <a:ea typeface="Century Gothic"/>
                <a:cs typeface="Century Gothic"/>
                <a:sym typeface="Century Gothic"/>
              </a:rPr>
              <a:t>，CNCF的新项目，是一个事件数据的同用模型，方便跨供应商事件传递</a:t>
            </a:r>
            <a:endParaRPr sz="150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33" name="Google Shape;833;p9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11225" y="1916675"/>
            <a:ext cx="3321925" cy="1868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01"/>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t>290+</a:t>
            </a:r>
            <a:r>
              <a:rPr lang="en-US" i="0" u="none" strike="noStrike" cap="none" dirty="0"/>
              <a:t> </a:t>
            </a:r>
            <a:r>
              <a:rPr lang="en-US" altLang="zh-CN" dirty="0"/>
              <a:t>会员且数量不断增长</a:t>
            </a:r>
            <a:endParaRPr i="0" u="none" strike="noStrike" cap="none" dirty="0"/>
          </a:p>
        </p:txBody>
      </p:sp>
      <p:sp>
        <p:nvSpPr>
          <p:cNvPr id="869" name="Google Shape;869;p101"/>
          <p:cNvSpPr/>
          <p:nvPr/>
        </p:nvSpPr>
        <p:spPr>
          <a:xfrm>
            <a:off x="102750" y="8620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70" name="Google Shape;870;p101"/>
          <p:cNvSpPr txBox="1"/>
          <p:nvPr/>
        </p:nvSpPr>
        <p:spPr>
          <a:xfrm>
            <a:off x="3381448" y="8149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Platinum Members</a:t>
            </a:r>
            <a:endParaRPr sz="1000" b="1" i="0" u="none" strike="noStrike" cap="none">
              <a:solidFill>
                <a:srgbClr val="3F4749"/>
              </a:solidFill>
              <a:latin typeface="Century Gothic"/>
              <a:ea typeface="Century Gothic"/>
              <a:cs typeface="Century Gothic"/>
              <a:sym typeface="Century Gothic"/>
            </a:endParaRPr>
          </a:p>
        </p:txBody>
      </p:sp>
      <p:pic>
        <p:nvPicPr>
          <p:cNvPr id="871" name="Google Shape;871;p101"/>
          <p:cNvPicPr preferRelativeResize="0"/>
          <p:nvPr/>
        </p:nvPicPr>
        <p:blipFill rotWithShape="1">
          <a:blip r:embed="rId3">
            <a:alphaModFix/>
          </a:blip>
          <a:srcRect/>
          <a:stretch/>
        </p:blipFill>
        <p:spPr>
          <a:xfrm>
            <a:off x="4704439" y="2485691"/>
            <a:ext cx="666300" cy="408600"/>
          </a:xfrm>
          <a:prstGeom prst="rect">
            <a:avLst/>
          </a:prstGeom>
          <a:noFill/>
          <a:ln>
            <a:noFill/>
          </a:ln>
        </p:spPr>
      </p:pic>
      <p:pic>
        <p:nvPicPr>
          <p:cNvPr id="872" name="Google Shape;872;p101" descr="suse_logo_color.jpg"/>
          <p:cNvPicPr preferRelativeResize="0"/>
          <p:nvPr/>
        </p:nvPicPr>
        <p:blipFill rotWithShape="1">
          <a:blip r:embed="rId4">
            <a:alphaModFix/>
          </a:blip>
          <a:srcRect/>
          <a:stretch/>
        </p:blipFill>
        <p:spPr>
          <a:xfrm>
            <a:off x="6927808" y="2540591"/>
            <a:ext cx="622800" cy="298800"/>
          </a:xfrm>
          <a:prstGeom prst="rect">
            <a:avLst/>
          </a:prstGeom>
          <a:noFill/>
          <a:ln>
            <a:noFill/>
          </a:ln>
        </p:spPr>
      </p:pic>
      <p:pic>
        <p:nvPicPr>
          <p:cNvPr id="873" name="Google Shape;873;p10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708987" y="2475903"/>
            <a:ext cx="462000" cy="428100"/>
          </a:xfrm>
          <a:prstGeom prst="rect">
            <a:avLst/>
          </a:prstGeom>
          <a:noFill/>
          <a:ln>
            <a:noFill/>
          </a:ln>
        </p:spPr>
      </p:pic>
      <p:sp>
        <p:nvSpPr>
          <p:cNvPr id="874" name="Google Shape;874;p101"/>
          <p:cNvSpPr/>
          <p:nvPr/>
        </p:nvSpPr>
        <p:spPr>
          <a:xfrm>
            <a:off x="4090925" y="3087800"/>
            <a:ext cx="36732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75" name="Google Shape;875;p101"/>
          <p:cNvSpPr txBox="1"/>
          <p:nvPr/>
        </p:nvSpPr>
        <p:spPr>
          <a:xfrm>
            <a:off x="51268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Supporters</a:t>
            </a:r>
            <a:endParaRPr sz="1000" b="1" i="0" u="none" strike="noStrike" cap="none">
              <a:solidFill>
                <a:srgbClr val="3F4749"/>
              </a:solidFill>
              <a:latin typeface="Century Gothic"/>
              <a:ea typeface="Century Gothic"/>
              <a:cs typeface="Century Gothic"/>
              <a:sym typeface="Century Gothic"/>
            </a:endParaRPr>
          </a:p>
        </p:txBody>
      </p:sp>
      <p:sp>
        <p:nvSpPr>
          <p:cNvPr id="876" name="Google Shape;876;p101"/>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77" name="Google Shape;877;p101"/>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a:solidFill>
                  <a:srgbClr val="3F4749"/>
                </a:solidFill>
                <a:latin typeface="Century Gothic"/>
                <a:ea typeface="Century Gothic"/>
                <a:cs typeface="Century Gothic"/>
                <a:sym typeface="Century Gothic"/>
              </a:rPr>
              <a:t>Gold</a:t>
            </a:r>
            <a:r>
              <a:rPr lang="en-US" sz="1000" b="1" i="0" u="none" strike="noStrike" cap="none">
                <a:solidFill>
                  <a:srgbClr val="3F4749"/>
                </a:solidFill>
                <a:latin typeface="Century Gothic"/>
                <a:ea typeface="Century Gothic"/>
                <a:cs typeface="Century Gothic"/>
                <a:sym typeface="Century Gothic"/>
              </a:rPr>
              <a:t> Members</a:t>
            </a:r>
            <a:endParaRPr sz="1000" b="1" i="0" u="none" strike="noStrike" cap="none">
              <a:solidFill>
                <a:srgbClr val="3F4749"/>
              </a:solidFill>
              <a:latin typeface="Century Gothic"/>
              <a:ea typeface="Century Gothic"/>
              <a:cs typeface="Century Gothic"/>
              <a:sym typeface="Century Gothic"/>
            </a:endParaRPr>
          </a:p>
        </p:txBody>
      </p:sp>
      <p:sp>
        <p:nvSpPr>
          <p:cNvPr id="878" name="Google Shape;878;p101"/>
          <p:cNvSpPr/>
          <p:nvPr/>
        </p:nvSpPr>
        <p:spPr>
          <a:xfrm>
            <a:off x="114825" y="3087800"/>
            <a:ext cx="38628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79" name="Google Shape;879;p101"/>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3F4749"/>
                </a:solidFill>
                <a:latin typeface="Century Gothic"/>
                <a:ea typeface="Century Gothic"/>
                <a:cs typeface="Century Gothic"/>
                <a:sym typeface="Century Gothic"/>
              </a:rPr>
              <a:t>End User Members</a:t>
            </a:r>
            <a:endParaRPr sz="1000" b="1" i="0" u="none" strike="noStrike" cap="none">
              <a:solidFill>
                <a:srgbClr val="3F4749"/>
              </a:solidFill>
              <a:latin typeface="Century Gothic"/>
              <a:ea typeface="Century Gothic"/>
              <a:cs typeface="Century Gothic"/>
              <a:sym typeface="Century Gothic"/>
            </a:endParaRPr>
          </a:p>
        </p:txBody>
      </p:sp>
      <p:sp>
        <p:nvSpPr>
          <p:cNvPr id="880" name="Google Shape;880;p101"/>
          <p:cNvSpPr/>
          <p:nvPr/>
        </p:nvSpPr>
        <p:spPr>
          <a:xfrm>
            <a:off x="7829525" y="3085200"/>
            <a:ext cx="1254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881" name="Google Shape;881;p101"/>
          <p:cNvSpPr txBox="1"/>
          <p:nvPr/>
        </p:nvSpPr>
        <p:spPr>
          <a:xfrm>
            <a:off x="7700300" y="3045450"/>
            <a:ext cx="1521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en-US" sz="900" b="1" i="0" u="none" strike="noStrike" cap="none">
                <a:solidFill>
                  <a:srgbClr val="3F4749"/>
                </a:solidFill>
                <a:latin typeface="Century Gothic"/>
                <a:ea typeface="Century Gothic"/>
                <a:cs typeface="Century Gothic"/>
                <a:sym typeface="Century Gothic"/>
              </a:rPr>
              <a:t>Academic/Nonprofit</a:t>
            </a:r>
            <a:endParaRPr sz="900" b="1" i="0" u="none" strike="noStrike" cap="none">
              <a:solidFill>
                <a:srgbClr val="3F4749"/>
              </a:solidFill>
              <a:latin typeface="Century Gothic"/>
              <a:ea typeface="Century Gothic"/>
              <a:cs typeface="Century Gothic"/>
              <a:sym typeface="Century Gothic"/>
            </a:endParaRPr>
          </a:p>
        </p:txBody>
      </p:sp>
      <p:pic>
        <p:nvPicPr>
          <p:cNvPr id="882" name="Google Shape;882;p101"/>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9292" y="2584117"/>
            <a:ext cx="462000" cy="211747"/>
          </a:xfrm>
          <a:prstGeom prst="rect">
            <a:avLst/>
          </a:prstGeom>
          <a:noFill/>
          <a:ln>
            <a:noFill/>
          </a:ln>
        </p:spPr>
      </p:pic>
      <p:pic>
        <p:nvPicPr>
          <p:cNvPr id="883" name="Google Shape;883;p10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59855" y="2374839"/>
            <a:ext cx="548698" cy="630304"/>
          </a:xfrm>
          <a:prstGeom prst="rect">
            <a:avLst/>
          </a:prstGeom>
          <a:noFill/>
          <a:ln>
            <a:noFill/>
          </a:ln>
        </p:spPr>
      </p:pic>
      <p:pic>
        <p:nvPicPr>
          <p:cNvPr id="884" name="Google Shape;884;p101"/>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966934" y="2483417"/>
            <a:ext cx="864713" cy="413148"/>
          </a:xfrm>
          <a:prstGeom prst="rect">
            <a:avLst/>
          </a:prstGeom>
          <a:noFill/>
          <a:ln>
            <a:noFill/>
          </a:ln>
        </p:spPr>
      </p:pic>
      <p:pic>
        <p:nvPicPr>
          <p:cNvPr id="885" name="Google Shape;885;p101"/>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529043" y="2423338"/>
            <a:ext cx="533306" cy="533306"/>
          </a:xfrm>
          <a:prstGeom prst="rect">
            <a:avLst/>
          </a:prstGeom>
          <a:noFill/>
          <a:ln>
            <a:noFill/>
          </a:ln>
        </p:spPr>
      </p:pic>
      <p:pic>
        <p:nvPicPr>
          <p:cNvPr id="886" name="Google Shape;886;p101"/>
          <p:cNvPicPr preferRelativeResize="0"/>
          <p:nvPr/>
        </p:nvPicPr>
        <p:blipFill>
          <a:blip r:embed="rId10">
            <a:alphaModFix/>
          </a:blip>
          <a:stretch>
            <a:fillRect/>
          </a:stretch>
        </p:blipFill>
        <p:spPr>
          <a:xfrm>
            <a:off x="2862705" y="2456776"/>
            <a:ext cx="679275" cy="466430"/>
          </a:xfrm>
          <a:prstGeom prst="rect">
            <a:avLst/>
          </a:prstGeom>
          <a:noFill/>
          <a:ln>
            <a:noFill/>
          </a:ln>
        </p:spPr>
      </p:pic>
      <p:pic>
        <p:nvPicPr>
          <p:cNvPr id="887" name="Google Shape;887;p101" descr="logo_cncf_cisco.png"/>
          <p:cNvPicPr preferRelativeResize="0"/>
          <p:nvPr/>
        </p:nvPicPr>
        <p:blipFill rotWithShape="1">
          <a:blip r:embed="rId11">
            <a:alphaModFix/>
          </a:blip>
          <a:srcRect/>
          <a:stretch/>
        </p:blipFill>
        <p:spPr>
          <a:xfrm>
            <a:off x="3722985" y="1117681"/>
            <a:ext cx="679200" cy="417000"/>
          </a:xfrm>
          <a:prstGeom prst="rect">
            <a:avLst/>
          </a:prstGeom>
          <a:noFill/>
          <a:ln>
            <a:noFill/>
          </a:ln>
        </p:spPr>
      </p:pic>
      <p:pic>
        <p:nvPicPr>
          <p:cNvPr id="888" name="Google Shape;888;p101" descr="cncf_logo_intel.png"/>
          <p:cNvPicPr preferRelativeResize="0"/>
          <p:nvPr/>
        </p:nvPicPr>
        <p:blipFill rotWithShape="1">
          <a:blip r:embed="rId12">
            <a:alphaModFix/>
          </a:blip>
          <a:srcRect/>
          <a:stretch/>
        </p:blipFill>
        <p:spPr>
          <a:xfrm>
            <a:off x="1425455" y="1641922"/>
            <a:ext cx="666300" cy="409200"/>
          </a:xfrm>
          <a:prstGeom prst="rect">
            <a:avLst/>
          </a:prstGeom>
          <a:noFill/>
          <a:ln>
            <a:noFill/>
          </a:ln>
        </p:spPr>
      </p:pic>
      <p:pic>
        <p:nvPicPr>
          <p:cNvPr id="889" name="Google Shape;889;p101"/>
          <p:cNvPicPr preferRelativeResize="0"/>
          <p:nvPr/>
        </p:nvPicPr>
        <p:blipFill rotWithShape="1">
          <a:blip r:embed="rId13">
            <a:alphaModFix/>
          </a:blip>
          <a:srcRect/>
          <a:stretch/>
        </p:blipFill>
        <p:spPr>
          <a:xfrm>
            <a:off x="5762141" y="1072981"/>
            <a:ext cx="567900" cy="506400"/>
          </a:xfrm>
          <a:prstGeom prst="rect">
            <a:avLst/>
          </a:prstGeom>
          <a:noFill/>
          <a:ln>
            <a:noFill/>
          </a:ln>
        </p:spPr>
      </p:pic>
      <p:pic>
        <p:nvPicPr>
          <p:cNvPr id="890" name="Google Shape;890;p101" descr="cncf_fujitsu.png"/>
          <p:cNvPicPr preferRelativeResize="0"/>
          <p:nvPr/>
        </p:nvPicPr>
        <p:blipFill rotWithShape="1">
          <a:blip r:embed="rId14">
            <a:alphaModFix/>
          </a:blip>
          <a:srcRect/>
          <a:stretch/>
        </p:blipFill>
        <p:spPr>
          <a:xfrm>
            <a:off x="6518769" y="1136431"/>
            <a:ext cx="617700" cy="379500"/>
          </a:xfrm>
          <a:prstGeom prst="rect">
            <a:avLst/>
          </a:prstGeom>
          <a:noFill/>
          <a:ln>
            <a:noFill/>
          </a:ln>
        </p:spPr>
      </p:pic>
      <p:pic>
        <p:nvPicPr>
          <p:cNvPr id="891" name="Google Shape;891;p101" descr="logo_cncf_mesosphere.png"/>
          <p:cNvPicPr preferRelativeResize="0"/>
          <p:nvPr/>
        </p:nvPicPr>
        <p:blipFill rotWithShape="1">
          <a:blip r:embed="rId15">
            <a:alphaModFix/>
          </a:blip>
          <a:srcRect/>
          <a:stretch/>
        </p:blipFill>
        <p:spPr>
          <a:xfrm>
            <a:off x="2905924" y="1658422"/>
            <a:ext cx="612300" cy="376200"/>
          </a:xfrm>
          <a:prstGeom prst="rect">
            <a:avLst/>
          </a:prstGeom>
          <a:noFill/>
          <a:ln>
            <a:noFill/>
          </a:ln>
        </p:spPr>
      </p:pic>
      <p:pic>
        <p:nvPicPr>
          <p:cNvPr id="892" name="Google Shape;892;p101" descr="cncf_logo_rh.png"/>
          <p:cNvPicPr preferRelativeResize="0"/>
          <p:nvPr/>
        </p:nvPicPr>
        <p:blipFill rotWithShape="1">
          <a:blip r:embed="rId16">
            <a:alphaModFix/>
          </a:blip>
          <a:srcRect/>
          <a:stretch/>
        </p:blipFill>
        <p:spPr>
          <a:xfrm>
            <a:off x="5579023" y="1592722"/>
            <a:ext cx="826500" cy="507600"/>
          </a:xfrm>
          <a:prstGeom prst="rect">
            <a:avLst/>
          </a:prstGeom>
          <a:noFill/>
          <a:ln>
            <a:noFill/>
          </a:ln>
        </p:spPr>
      </p:pic>
      <p:pic>
        <p:nvPicPr>
          <p:cNvPr id="893" name="Google Shape;893;p101" descr="cncf_logo_huawei.png"/>
          <p:cNvPicPr preferRelativeResize="0"/>
          <p:nvPr/>
        </p:nvPicPr>
        <p:blipFill rotWithShape="1">
          <a:blip r:embed="rId17">
            <a:alphaModFix/>
          </a:blip>
          <a:srcRect/>
          <a:stretch/>
        </p:blipFill>
        <p:spPr>
          <a:xfrm>
            <a:off x="8310725" y="1081531"/>
            <a:ext cx="796800" cy="489300"/>
          </a:xfrm>
          <a:prstGeom prst="rect">
            <a:avLst/>
          </a:prstGeom>
          <a:noFill/>
          <a:ln>
            <a:noFill/>
          </a:ln>
        </p:spPr>
      </p:pic>
      <p:pic>
        <p:nvPicPr>
          <p:cNvPr id="894" name="Google Shape;894;p10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528658" y="1670313"/>
            <a:ext cx="714299" cy="352417"/>
          </a:xfrm>
          <a:prstGeom prst="rect">
            <a:avLst/>
          </a:prstGeom>
          <a:noFill/>
          <a:ln>
            <a:noFill/>
          </a:ln>
        </p:spPr>
      </p:pic>
      <p:pic>
        <p:nvPicPr>
          <p:cNvPr id="895" name="Google Shape;895;p101" descr="DellTech_Logo_Prm_Blue_Gry_rgb[4].jpg"/>
          <p:cNvPicPr preferRelativeResize="0"/>
          <p:nvPr/>
        </p:nvPicPr>
        <p:blipFill rotWithShape="1">
          <a:blip r:embed="rId19">
            <a:alphaModFix/>
          </a:blip>
          <a:srcRect/>
          <a:stretch/>
        </p:blipFill>
        <p:spPr>
          <a:xfrm>
            <a:off x="4590913" y="1262431"/>
            <a:ext cx="982500" cy="127500"/>
          </a:xfrm>
          <a:prstGeom prst="rect">
            <a:avLst/>
          </a:prstGeom>
          <a:noFill/>
          <a:ln>
            <a:noFill/>
          </a:ln>
        </p:spPr>
      </p:pic>
      <p:pic>
        <p:nvPicPr>
          <p:cNvPr id="896" name="Google Shape;896;p101"/>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610190" y="1635097"/>
            <a:ext cx="845699" cy="422849"/>
          </a:xfrm>
          <a:prstGeom prst="rect">
            <a:avLst/>
          </a:prstGeom>
          <a:noFill/>
          <a:ln>
            <a:noFill/>
          </a:ln>
        </p:spPr>
      </p:pic>
      <p:pic>
        <p:nvPicPr>
          <p:cNvPr id="897" name="Google Shape;897;p101"/>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8168426" y="1776063"/>
            <a:ext cx="864700" cy="140918"/>
          </a:xfrm>
          <a:prstGeom prst="rect">
            <a:avLst/>
          </a:prstGeom>
          <a:noFill/>
          <a:ln>
            <a:noFill/>
          </a:ln>
        </p:spPr>
      </p:pic>
      <p:pic>
        <p:nvPicPr>
          <p:cNvPr id="898" name="Google Shape;898;p10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3641358" y="1587529"/>
            <a:ext cx="845698" cy="517986"/>
          </a:xfrm>
          <a:prstGeom prst="rect">
            <a:avLst/>
          </a:prstGeom>
          <a:noFill/>
          <a:ln>
            <a:noFill/>
          </a:ln>
        </p:spPr>
      </p:pic>
      <p:pic>
        <p:nvPicPr>
          <p:cNvPr id="899" name="Google Shape;899;p101"/>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366091" y="1599488"/>
            <a:ext cx="679200" cy="494068"/>
          </a:xfrm>
          <a:prstGeom prst="rect">
            <a:avLst/>
          </a:prstGeom>
          <a:noFill/>
          <a:ln>
            <a:noFill/>
          </a:ln>
        </p:spPr>
      </p:pic>
      <p:pic>
        <p:nvPicPr>
          <p:cNvPr id="900" name="Google Shape;900;p101" descr="logo_AWS.png"/>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681729" y="1107134"/>
            <a:ext cx="714300" cy="438094"/>
          </a:xfrm>
          <a:prstGeom prst="rect">
            <a:avLst/>
          </a:prstGeom>
          <a:noFill/>
          <a:ln>
            <a:noFill/>
          </a:ln>
        </p:spPr>
      </p:pic>
      <p:pic>
        <p:nvPicPr>
          <p:cNvPr id="901" name="Google Shape;901;p10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2584757" y="1143630"/>
            <a:ext cx="949500" cy="365103"/>
          </a:xfrm>
          <a:prstGeom prst="rect">
            <a:avLst/>
          </a:prstGeom>
          <a:noFill/>
          <a:ln>
            <a:noFill/>
          </a:ln>
        </p:spPr>
      </p:pic>
      <p:pic>
        <p:nvPicPr>
          <p:cNvPr id="902" name="Google Shape;902;p10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7325197" y="1082159"/>
            <a:ext cx="796800" cy="488045"/>
          </a:xfrm>
          <a:prstGeom prst="rect">
            <a:avLst/>
          </a:prstGeom>
          <a:noFill/>
          <a:ln>
            <a:noFill/>
          </a:ln>
        </p:spPr>
      </p:pic>
      <p:pic>
        <p:nvPicPr>
          <p:cNvPr id="903" name="Google Shape;903;p10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137925" y="1229230"/>
            <a:ext cx="1355076" cy="193902"/>
          </a:xfrm>
          <a:prstGeom prst="rect">
            <a:avLst/>
          </a:prstGeom>
          <a:noFill/>
          <a:ln>
            <a:noFill/>
          </a:ln>
        </p:spPr>
      </p:pic>
      <p:pic>
        <p:nvPicPr>
          <p:cNvPr id="904" name="Google Shape;904;p10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7338" y="1705072"/>
            <a:ext cx="1224984" cy="282900"/>
          </a:xfrm>
          <a:prstGeom prst="rect">
            <a:avLst/>
          </a:prstGeom>
          <a:noFill/>
          <a:ln>
            <a:noFill/>
          </a:ln>
        </p:spPr>
      </p:pic>
      <p:pic>
        <p:nvPicPr>
          <p:cNvPr id="905" name="Google Shape;905;p10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214890" y="1628539"/>
            <a:ext cx="567900" cy="435965"/>
          </a:xfrm>
          <a:prstGeom prst="rect">
            <a:avLst/>
          </a:prstGeom>
          <a:noFill/>
          <a:ln>
            <a:noFill/>
          </a:ln>
        </p:spPr>
      </p:pic>
      <p:pic>
        <p:nvPicPr>
          <p:cNvPr id="906" name="Google Shape;906;p101" descr="C1_Core_NG_RGB_R-01.png"/>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690025" y="3381897"/>
            <a:ext cx="622800" cy="230700"/>
          </a:xfrm>
          <a:prstGeom prst="rect">
            <a:avLst/>
          </a:prstGeom>
          <a:noFill/>
          <a:ln>
            <a:noFill/>
          </a:ln>
        </p:spPr>
      </p:pic>
      <p:pic>
        <p:nvPicPr>
          <p:cNvPr id="907" name="Google Shape;907;p101"/>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7840026" y="4297522"/>
            <a:ext cx="462000" cy="265200"/>
          </a:xfrm>
          <a:prstGeom prst="rect">
            <a:avLst/>
          </a:prstGeom>
          <a:noFill/>
          <a:ln>
            <a:noFill/>
          </a:ln>
        </p:spPr>
      </p:pic>
      <p:pic>
        <p:nvPicPr>
          <p:cNvPr id="908" name="Google Shape;908;p101"/>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2028951" y="3374697"/>
            <a:ext cx="399600" cy="245100"/>
          </a:xfrm>
          <a:prstGeom prst="rect">
            <a:avLst/>
          </a:prstGeom>
          <a:noFill/>
          <a:ln>
            <a:noFill/>
          </a:ln>
        </p:spPr>
      </p:pic>
      <p:pic>
        <p:nvPicPr>
          <p:cNvPr id="909" name="Google Shape;909;p101"/>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986108" y="3692731"/>
            <a:ext cx="462000" cy="283200"/>
          </a:xfrm>
          <a:prstGeom prst="rect">
            <a:avLst/>
          </a:prstGeom>
          <a:noFill/>
          <a:ln>
            <a:noFill/>
          </a:ln>
        </p:spPr>
      </p:pic>
      <p:pic>
        <p:nvPicPr>
          <p:cNvPr id="910" name="Google Shape;910;p101"/>
          <p:cNvPicPr preferRelativeResize="0"/>
          <p:nvPr/>
        </p:nvPicPr>
        <p:blipFill rotWithShape="1">
          <a:blip r:embed="rId34" cstate="print">
            <a:alphaModFix/>
            <a:extLst>
              <a:ext uri="{28A0092B-C50C-407E-A947-70E740481C1C}">
                <a14:useLocalDpi xmlns:a14="http://schemas.microsoft.com/office/drawing/2010/main"/>
              </a:ext>
            </a:extLst>
          </a:blip>
          <a:srcRect l="-5208"/>
          <a:stretch/>
        </p:blipFill>
        <p:spPr>
          <a:xfrm>
            <a:off x="1337091" y="4046237"/>
            <a:ext cx="653100" cy="168000"/>
          </a:xfrm>
          <a:prstGeom prst="rect">
            <a:avLst/>
          </a:prstGeom>
          <a:noFill/>
          <a:ln>
            <a:noFill/>
          </a:ln>
        </p:spPr>
      </p:pic>
      <p:pic>
        <p:nvPicPr>
          <p:cNvPr id="911" name="Google Shape;911;p10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091312" y="3641105"/>
            <a:ext cx="373250" cy="228920"/>
          </a:xfrm>
          <a:prstGeom prst="rect">
            <a:avLst/>
          </a:prstGeom>
          <a:noFill/>
          <a:ln>
            <a:noFill/>
          </a:ln>
        </p:spPr>
      </p:pic>
      <p:pic>
        <p:nvPicPr>
          <p:cNvPr id="912" name="Google Shape;912;p10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693076" y="4242669"/>
            <a:ext cx="399600" cy="374905"/>
          </a:xfrm>
          <a:prstGeom prst="rect">
            <a:avLst/>
          </a:prstGeom>
          <a:noFill/>
          <a:ln>
            <a:noFill/>
          </a:ln>
        </p:spPr>
      </p:pic>
      <p:pic>
        <p:nvPicPr>
          <p:cNvPr id="913" name="Google Shape;913;p10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8334111" y="3512373"/>
            <a:ext cx="373250" cy="213765"/>
          </a:xfrm>
          <a:prstGeom prst="rect">
            <a:avLst/>
          </a:prstGeom>
          <a:noFill/>
          <a:ln>
            <a:noFill/>
          </a:ln>
        </p:spPr>
      </p:pic>
      <p:pic>
        <p:nvPicPr>
          <p:cNvPr id="914" name="Google Shape;914;p10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845112" y="4322593"/>
            <a:ext cx="373250" cy="373250"/>
          </a:xfrm>
          <a:prstGeom prst="rect">
            <a:avLst/>
          </a:prstGeom>
          <a:noFill/>
          <a:ln>
            <a:noFill/>
          </a:ln>
        </p:spPr>
      </p:pic>
      <p:pic>
        <p:nvPicPr>
          <p:cNvPr id="915" name="Google Shape;915;p101"/>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14225" y="3405797"/>
            <a:ext cx="548700" cy="182900"/>
          </a:xfrm>
          <a:prstGeom prst="rect">
            <a:avLst/>
          </a:prstGeom>
          <a:noFill/>
          <a:ln>
            <a:noFill/>
          </a:ln>
        </p:spPr>
      </p:pic>
      <p:pic>
        <p:nvPicPr>
          <p:cNvPr id="916" name="Google Shape;916;p10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7688" y="3743123"/>
            <a:ext cx="548700" cy="182416"/>
          </a:xfrm>
          <a:prstGeom prst="rect">
            <a:avLst/>
          </a:prstGeom>
          <a:noFill/>
          <a:ln>
            <a:noFill/>
          </a:ln>
        </p:spPr>
      </p:pic>
      <p:pic>
        <p:nvPicPr>
          <p:cNvPr id="917" name="Google Shape;917;p10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6348962" y="3317623"/>
            <a:ext cx="312315" cy="277444"/>
          </a:xfrm>
          <a:prstGeom prst="rect">
            <a:avLst/>
          </a:prstGeom>
          <a:noFill/>
          <a:ln>
            <a:noFill/>
          </a:ln>
        </p:spPr>
      </p:pic>
      <p:pic>
        <p:nvPicPr>
          <p:cNvPr id="918" name="Google Shape;918;p10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1556828" y="4345669"/>
            <a:ext cx="533312" cy="327099"/>
          </a:xfrm>
          <a:prstGeom prst="rect">
            <a:avLst/>
          </a:prstGeom>
          <a:noFill/>
          <a:ln>
            <a:noFill/>
          </a:ln>
        </p:spPr>
      </p:pic>
      <p:pic>
        <p:nvPicPr>
          <p:cNvPr id="919" name="Google Shape;919;p101" descr="ZenDesk.png"/>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419514" y="4411840"/>
            <a:ext cx="245400" cy="194756"/>
          </a:xfrm>
          <a:prstGeom prst="rect">
            <a:avLst/>
          </a:prstGeom>
          <a:noFill/>
          <a:ln>
            <a:noFill/>
          </a:ln>
        </p:spPr>
      </p:pic>
      <p:pic>
        <p:nvPicPr>
          <p:cNvPr id="920" name="Google Shape;920;p10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578936" y="3656288"/>
            <a:ext cx="312326" cy="198552"/>
          </a:xfrm>
          <a:prstGeom prst="rect">
            <a:avLst/>
          </a:prstGeom>
          <a:noFill/>
          <a:ln>
            <a:noFill/>
          </a:ln>
        </p:spPr>
      </p:pic>
      <p:pic>
        <p:nvPicPr>
          <p:cNvPr id="921" name="Google Shape;921;p101" descr="pinterest.png"/>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061162" y="4006699"/>
            <a:ext cx="617700" cy="247076"/>
          </a:xfrm>
          <a:prstGeom prst="rect">
            <a:avLst/>
          </a:prstGeom>
          <a:noFill/>
          <a:ln>
            <a:noFill/>
          </a:ln>
        </p:spPr>
      </p:pic>
      <p:pic>
        <p:nvPicPr>
          <p:cNvPr id="922" name="Google Shape;922;p101"/>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263471" y="3318345"/>
            <a:ext cx="461937" cy="276000"/>
          </a:xfrm>
          <a:prstGeom prst="rect">
            <a:avLst/>
          </a:prstGeom>
          <a:noFill/>
          <a:ln>
            <a:noFill/>
          </a:ln>
        </p:spPr>
      </p:pic>
      <p:pic>
        <p:nvPicPr>
          <p:cNvPr id="923" name="Google Shape;923;p10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7294629" y="3655670"/>
            <a:ext cx="399600" cy="199789"/>
          </a:xfrm>
          <a:prstGeom prst="rect">
            <a:avLst/>
          </a:prstGeom>
          <a:noFill/>
          <a:ln>
            <a:noFill/>
          </a:ln>
        </p:spPr>
      </p:pic>
      <p:pic>
        <p:nvPicPr>
          <p:cNvPr id="924" name="Google Shape;924;p10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713677" y="4312243"/>
            <a:ext cx="312325" cy="393951"/>
          </a:xfrm>
          <a:prstGeom prst="rect">
            <a:avLst/>
          </a:prstGeom>
          <a:noFill/>
          <a:ln>
            <a:noFill/>
          </a:ln>
        </p:spPr>
      </p:pic>
      <p:pic>
        <p:nvPicPr>
          <p:cNvPr id="925" name="Google Shape;925;p10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100058" y="4356554"/>
            <a:ext cx="245400" cy="305329"/>
          </a:xfrm>
          <a:prstGeom prst="rect">
            <a:avLst/>
          </a:prstGeom>
          <a:noFill/>
          <a:ln>
            <a:noFill/>
          </a:ln>
        </p:spPr>
      </p:pic>
      <p:pic>
        <p:nvPicPr>
          <p:cNvPr id="926" name="Google Shape;926;p101"/>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2749832" y="3954037"/>
            <a:ext cx="461925" cy="352400"/>
          </a:xfrm>
          <a:prstGeom prst="rect">
            <a:avLst/>
          </a:prstGeom>
          <a:noFill/>
          <a:ln>
            <a:noFill/>
          </a:ln>
        </p:spPr>
      </p:pic>
      <p:pic>
        <p:nvPicPr>
          <p:cNvPr id="927" name="Google Shape;927;p101"/>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6762574" y="3372108"/>
            <a:ext cx="399600" cy="168474"/>
          </a:xfrm>
          <a:prstGeom prst="rect">
            <a:avLst/>
          </a:prstGeom>
          <a:noFill/>
          <a:ln>
            <a:noFill/>
          </a:ln>
        </p:spPr>
      </p:pic>
      <p:pic>
        <p:nvPicPr>
          <p:cNvPr id="928" name="Google Shape;928;p101"/>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2671548" y="3703906"/>
            <a:ext cx="533325" cy="260851"/>
          </a:xfrm>
          <a:prstGeom prst="rect">
            <a:avLst/>
          </a:prstGeom>
          <a:noFill/>
          <a:ln>
            <a:noFill/>
          </a:ln>
        </p:spPr>
      </p:pic>
      <p:pic>
        <p:nvPicPr>
          <p:cNvPr id="929" name="Google Shape;929;p101"/>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439925" y="3355784"/>
            <a:ext cx="461925" cy="282926"/>
          </a:xfrm>
          <a:prstGeom prst="rect">
            <a:avLst/>
          </a:prstGeom>
          <a:noFill/>
          <a:ln>
            <a:noFill/>
          </a:ln>
        </p:spPr>
      </p:pic>
      <p:pic>
        <p:nvPicPr>
          <p:cNvPr id="930" name="Google Shape;930;p101"/>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807828" y="3741875"/>
            <a:ext cx="504000" cy="184912"/>
          </a:xfrm>
          <a:prstGeom prst="rect">
            <a:avLst/>
          </a:prstGeom>
          <a:noFill/>
          <a:ln>
            <a:noFill/>
          </a:ln>
        </p:spPr>
      </p:pic>
      <p:pic>
        <p:nvPicPr>
          <p:cNvPr id="931" name="Google Shape;931;p101"/>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224419" y="3342036"/>
            <a:ext cx="373250" cy="228617"/>
          </a:xfrm>
          <a:prstGeom prst="rect">
            <a:avLst/>
          </a:prstGeom>
          <a:noFill/>
          <a:ln>
            <a:noFill/>
          </a:ln>
        </p:spPr>
      </p:pic>
      <p:pic>
        <p:nvPicPr>
          <p:cNvPr id="932" name="Google Shape;932;p101"/>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282728" y="4039903"/>
            <a:ext cx="602225" cy="180668"/>
          </a:xfrm>
          <a:prstGeom prst="rect">
            <a:avLst/>
          </a:prstGeom>
          <a:noFill/>
          <a:ln>
            <a:noFill/>
          </a:ln>
        </p:spPr>
      </p:pic>
      <p:pic>
        <p:nvPicPr>
          <p:cNvPr id="933" name="Google Shape;933;p101"/>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17267" y="4413294"/>
            <a:ext cx="548700" cy="191848"/>
          </a:xfrm>
          <a:prstGeom prst="rect">
            <a:avLst/>
          </a:prstGeom>
          <a:noFill/>
          <a:ln>
            <a:noFill/>
          </a:ln>
        </p:spPr>
      </p:pic>
      <p:pic>
        <p:nvPicPr>
          <p:cNvPr id="934" name="Google Shape;934;p101"/>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5557564" y="4461952"/>
            <a:ext cx="504000" cy="94534"/>
          </a:xfrm>
          <a:prstGeom prst="rect">
            <a:avLst/>
          </a:prstGeom>
          <a:noFill/>
          <a:ln>
            <a:noFill/>
          </a:ln>
        </p:spPr>
      </p:pic>
      <p:pic>
        <p:nvPicPr>
          <p:cNvPr id="935" name="Google Shape;935;p101"/>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6527155" y="3696781"/>
            <a:ext cx="653100" cy="117566"/>
          </a:xfrm>
          <a:prstGeom prst="rect">
            <a:avLst/>
          </a:prstGeom>
          <a:noFill/>
          <a:ln>
            <a:noFill/>
          </a:ln>
        </p:spPr>
      </p:pic>
      <p:pic>
        <p:nvPicPr>
          <p:cNvPr id="936" name="Google Shape;936;p101"/>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7351" y="4077134"/>
            <a:ext cx="718200" cy="106206"/>
          </a:xfrm>
          <a:prstGeom prst="rect">
            <a:avLst/>
          </a:prstGeom>
          <a:noFill/>
          <a:ln>
            <a:noFill/>
          </a:ln>
        </p:spPr>
      </p:pic>
      <p:pic>
        <p:nvPicPr>
          <p:cNvPr id="937" name="Google Shape;937;p10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8251401" y="3913547"/>
            <a:ext cx="373250" cy="226658"/>
          </a:xfrm>
          <a:prstGeom prst="rect">
            <a:avLst/>
          </a:prstGeom>
          <a:noFill/>
          <a:ln>
            <a:noFill/>
          </a:ln>
        </p:spPr>
      </p:pic>
      <p:pic>
        <p:nvPicPr>
          <p:cNvPr id="938" name="Google Shape;938;p101"/>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866521" y="4008910"/>
            <a:ext cx="399600" cy="242653"/>
          </a:xfrm>
          <a:prstGeom prst="rect">
            <a:avLst/>
          </a:prstGeom>
          <a:noFill/>
          <a:ln>
            <a:noFill/>
          </a:ln>
        </p:spPr>
      </p:pic>
      <p:pic>
        <p:nvPicPr>
          <p:cNvPr id="939" name="Google Shape;939;p10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409223" y="4431463"/>
            <a:ext cx="602224" cy="155511"/>
          </a:xfrm>
          <a:prstGeom prst="rect">
            <a:avLst/>
          </a:prstGeom>
          <a:noFill/>
          <a:ln>
            <a:noFill/>
          </a:ln>
        </p:spPr>
      </p:pic>
      <p:pic>
        <p:nvPicPr>
          <p:cNvPr id="940" name="Google Shape;940;p101"/>
          <p:cNvPicPr preferRelativeResize="0"/>
          <p:nvPr/>
        </p:nvPicPr>
        <p:blipFill rotWithShape="1">
          <a:blip r:embed="rId64" cstate="print">
            <a:alphaModFix/>
            <a:extLst>
              <a:ext uri="{28A0092B-C50C-407E-A947-70E740481C1C}">
                <a14:useLocalDpi xmlns:a14="http://schemas.microsoft.com/office/drawing/2010/main"/>
              </a:ext>
            </a:extLst>
          </a:blip>
          <a:srcRect r="-725"/>
          <a:stretch/>
        </p:blipFill>
        <p:spPr>
          <a:xfrm>
            <a:off x="2555651" y="3403527"/>
            <a:ext cx="602225" cy="187441"/>
          </a:xfrm>
          <a:prstGeom prst="rect">
            <a:avLst/>
          </a:prstGeom>
          <a:noFill/>
          <a:ln>
            <a:noFill/>
          </a:ln>
        </p:spPr>
      </p:pic>
      <p:pic>
        <p:nvPicPr>
          <p:cNvPr id="941" name="Google Shape;941;p101"/>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879382" y="3703292"/>
            <a:ext cx="533400" cy="104545"/>
          </a:xfrm>
          <a:prstGeom prst="rect">
            <a:avLst/>
          </a:prstGeom>
          <a:noFill/>
          <a:ln>
            <a:noFill/>
          </a:ln>
        </p:spPr>
      </p:pic>
      <p:pic>
        <p:nvPicPr>
          <p:cNvPr id="942" name="Google Shape;942;p101"/>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682113" y="3935632"/>
            <a:ext cx="399600" cy="182488"/>
          </a:xfrm>
          <a:prstGeom prst="rect">
            <a:avLst/>
          </a:prstGeom>
          <a:noFill/>
          <a:ln>
            <a:noFill/>
          </a:ln>
        </p:spPr>
      </p:pic>
      <p:pic>
        <p:nvPicPr>
          <p:cNvPr id="943" name="Google Shape;943;p101"/>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77706" y="4314423"/>
            <a:ext cx="548700" cy="389591"/>
          </a:xfrm>
          <a:prstGeom prst="rect">
            <a:avLst/>
          </a:prstGeom>
          <a:noFill/>
          <a:ln>
            <a:noFill/>
          </a:ln>
        </p:spPr>
      </p:pic>
      <p:pic>
        <p:nvPicPr>
          <p:cNvPr id="944" name="Google Shape;944;p101"/>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834700" y="3877391"/>
            <a:ext cx="399600" cy="298970"/>
          </a:xfrm>
          <a:prstGeom prst="rect">
            <a:avLst/>
          </a:prstGeom>
          <a:noFill/>
          <a:ln>
            <a:noFill/>
          </a:ln>
        </p:spPr>
      </p:pic>
      <p:pic>
        <p:nvPicPr>
          <p:cNvPr id="945" name="Google Shape;945;p101"/>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4934807" y="4406337"/>
            <a:ext cx="548700" cy="205763"/>
          </a:xfrm>
          <a:prstGeom prst="rect">
            <a:avLst/>
          </a:prstGeom>
          <a:noFill/>
          <a:ln>
            <a:noFill/>
          </a:ln>
        </p:spPr>
      </p:pic>
      <p:pic>
        <p:nvPicPr>
          <p:cNvPr id="946" name="Google Shape;946;p101"/>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8310926" y="4291764"/>
            <a:ext cx="373250" cy="276716"/>
          </a:xfrm>
          <a:prstGeom prst="rect">
            <a:avLst/>
          </a:prstGeom>
          <a:noFill/>
          <a:ln>
            <a:noFill/>
          </a:ln>
        </p:spPr>
      </p:pic>
      <p:pic>
        <p:nvPicPr>
          <p:cNvPr id="947" name="Google Shape;947;p101"/>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3564593" y="3680943"/>
            <a:ext cx="399600" cy="306777"/>
          </a:xfrm>
          <a:prstGeom prst="rect">
            <a:avLst/>
          </a:prstGeom>
          <a:noFill/>
          <a:ln>
            <a:noFill/>
          </a:ln>
        </p:spPr>
      </p:pic>
      <p:pic>
        <p:nvPicPr>
          <p:cNvPr id="948" name="Google Shape;948;p101" descr="logo_ticketmaster-300x184.png"/>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7212990" y="4074887"/>
            <a:ext cx="533400" cy="110700"/>
          </a:xfrm>
          <a:prstGeom prst="rect">
            <a:avLst/>
          </a:prstGeom>
          <a:noFill/>
          <a:ln>
            <a:noFill/>
          </a:ln>
        </p:spPr>
      </p:pic>
      <p:pic>
        <p:nvPicPr>
          <p:cNvPr id="949" name="Google Shape;949;p101"/>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4205241" y="4050624"/>
            <a:ext cx="461925" cy="159226"/>
          </a:xfrm>
          <a:prstGeom prst="rect">
            <a:avLst/>
          </a:prstGeom>
          <a:noFill/>
          <a:ln>
            <a:noFill/>
          </a:ln>
        </p:spPr>
      </p:pic>
      <p:pic>
        <p:nvPicPr>
          <p:cNvPr id="950" name="Google Shape;950;p101"/>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172474" y="4004052"/>
            <a:ext cx="312325" cy="252369"/>
          </a:xfrm>
          <a:prstGeom prst="rect">
            <a:avLst/>
          </a:prstGeom>
          <a:noFill/>
          <a:ln>
            <a:noFill/>
          </a:ln>
        </p:spPr>
      </p:pic>
      <p:pic>
        <p:nvPicPr>
          <p:cNvPr id="951" name="Google Shape;951;p101"/>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763658" y="3969849"/>
            <a:ext cx="312325" cy="320777"/>
          </a:xfrm>
          <a:prstGeom prst="rect">
            <a:avLst/>
          </a:prstGeom>
          <a:noFill/>
          <a:ln>
            <a:noFill/>
          </a:ln>
        </p:spPr>
      </p:pic>
      <p:pic>
        <p:nvPicPr>
          <p:cNvPr id="952" name="Google Shape;952;p101"/>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990107" y="4068245"/>
            <a:ext cx="462000" cy="123984"/>
          </a:xfrm>
          <a:prstGeom prst="rect">
            <a:avLst/>
          </a:prstGeom>
          <a:noFill/>
          <a:ln>
            <a:noFill/>
          </a:ln>
        </p:spPr>
      </p:pic>
      <p:pic>
        <p:nvPicPr>
          <p:cNvPr id="953" name="Google Shape;953;p10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5581291" y="4083188"/>
            <a:ext cx="312325" cy="94098"/>
          </a:xfrm>
          <a:prstGeom prst="rect">
            <a:avLst/>
          </a:prstGeom>
          <a:noFill/>
          <a:ln>
            <a:noFill/>
          </a:ln>
        </p:spPr>
      </p:pic>
      <p:pic>
        <p:nvPicPr>
          <p:cNvPr id="954" name="Google Shape;954;p101"/>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6548599" y="4064290"/>
            <a:ext cx="567900" cy="131893"/>
          </a:xfrm>
          <a:prstGeom prst="rect">
            <a:avLst/>
          </a:prstGeom>
          <a:noFill/>
          <a:ln>
            <a:noFill/>
          </a:ln>
        </p:spPr>
      </p:pic>
      <p:pic>
        <p:nvPicPr>
          <p:cNvPr id="955" name="Google Shape;955;p101"/>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6220729" y="2415641"/>
            <a:ext cx="548700" cy="548700"/>
          </a:xfrm>
          <a:prstGeom prst="rect">
            <a:avLst/>
          </a:prstGeom>
          <a:noFill/>
          <a:ln>
            <a:noFill/>
          </a:ln>
        </p:spPr>
      </p:pic>
      <p:pic>
        <p:nvPicPr>
          <p:cNvPr id="956" name="Google Shape;956;p101"/>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700359" y="2430644"/>
            <a:ext cx="845700" cy="518693"/>
          </a:xfrm>
          <a:prstGeom prst="rect">
            <a:avLst/>
          </a:prstGeom>
          <a:noFill/>
          <a:ln>
            <a:noFill/>
          </a:ln>
        </p:spPr>
      </p:pic>
      <p:pic>
        <p:nvPicPr>
          <p:cNvPr id="957" name="Google Shape;957;p101"/>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90026" y="2423102"/>
            <a:ext cx="714300" cy="533778"/>
          </a:xfrm>
          <a:prstGeom prst="rect">
            <a:avLst/>
          </a:prstGeom>
          <a:noFill/>
          <a:ln>
            <a:noFill/>
          </a:ln>
        </p:spPr>
      </p:pic>
      <p:pic>
        <p:nvPicPr>
          <p:cNvPr id="958" name="Google Shape;958;p101"/>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2281001" y="4370860"/>
            <a:ext cx="373250" cy="276716"/>
          </a:xfrm>
          <a:prstGeom prst="rect">
            <a:avLst/>
          </a:prstGeom>
          <a:noFill/>
          <a:ln>
            <a:noFill/>
          </a:ln>
        </p:spPr>
      </p:pic>
      <p:pic>
        <p:nvPicPr>
          <p:cNvPr id="959" name="Google Shape;959;p101"/>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3284976" y="3399604"/>
            <a:ext cx="635999" cy="195286"/>
          </a:xfrm>
          <a:prstGeom prst="rect">
            <a:avLst/>
          </a:prstGeom>
          <a:noFill/>
          <a:ln>
            <a:noFill/>
          </a:ln>
        </p:spPr>
      </p:pic>
      <p:pic>
        <p:nvPicPr>
          <p:cNvPr id="960" name="Google Shape;960;p101"/>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5005636" y="3699225"/>
            <a:ext cx="399599" cy="112679"/>
          </a:xfrm>
          <a:prstGeom prst="rect">
            <a:avLst/>
          </a:prstGeom>
          <a:noFill/>
          <a:ln>
            <a:noFill/>
          </a:ln>
        </p:spPr>
      </p:pic>
      <p:pic>
        <p:nvPicPr>
          <p:cNvPr id="961" name="Google Shape;961;p101"/>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4141600" y="3382518"/>
            <a:ext cx="567900" cy="147653"/>
          </a:xfrm>
          <a:prstGeom prst="rect">
            <a:avLst/>
          </a:prstGeom>
          <a:noFill/>
          <a:ln>
            <a:noFill/>
          </a:ln>
        </p:spPr>
      </p:pic>
      <p:pic>
        <p:nvPicPr>
          <p:cNvPr id="962" name="Google Shape;962;p101"/>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5698966" y="3371341"/>
            <a:ext cx="548700" cy="170008"/>
          </a:xfrm>
          <a:prstGeom prst="rect">
            <a:avLst/>
          </a:prstGeom>
          <a:noFill/>
          <a:ln>
            <a:noFill/>
          </a:ln>
        </p:spPr>
      </p:pic>
      <p:pic>
        <p:nvPicPr>
          <p:cNvPr id="963" name="Google Shape;963;p10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810797" y="3373682"/>
            <a:ext cx="312325" cy="165325"/>
          </a:xfrm>
          <a:prstGeom prst="rect">
            <a:avLst/>
          </a:prstGeom>
          <a:noFill/>
          <a:ln>
            <a:noFill/>
          </a:ln>
        </p:spPr>
      </p:pic>
      <p:pic>
        <p:nvPicPr>
          <p:cNvPr id="964" name="Google Shape;964;p10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8733425" y="3556957"/>
            <a:ext cx="399601" cy="124597"/>
          </a:xfrm>
          <a:prstGeom prst="rect">
            <a:avLst/>
          </a:prstGeom>
          <a:noFill/>
          <a:ln>
            <a:noFill/>
          </a:ln>
        </p:spPr>
      </p:pic>
      <p:pic>
        <p:nvPicPr>
          <p:cNvPr id="965" name="Google Shape;965;p101"/>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4224751" y="4439194"/>
            <a:ext cx="636000" cy="140049"/>
          </a:xfrm>
          <a:prstGeom prst="rect">
            <a:avLst/>
          </a:prstGeom>
          <a:noFill/>
          <a:ln>
            <a:noFill/>
          </a:ln>
        </p:spPr>
      </p:pic>
      <p:pic>
        <p:nvPicPr>
          <p:cNvPr id="966" name="Google Shape;966;p101"/>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7846122" y="3573445"/>
            <a:ext cx="461925" cy="91622"/>
          </a:xfrm>
          <a:prstGeom prst="rect">
            <a:avLst/>
          </a:prstGeom>
          <a:noFill/>
          <a:ln>
            <a:noFill/>
          </a:ln>
        </p:spPr>
      </p:pic>
      <p:pic>
        <p:nvPicPr>
          <p:cNvPr id="967" name="Google Shape;967;p101"/>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6135620" y="4408838"/>
            <a:ext cx="504000" cy="200760"/>
          </a:xfrm>
          <a:prstGeom prst="rect">
            <a:avLst/>
          </a:prstGeom>
          <a:noFill/>
          <a:ln>
            <a:noFill/>
          </a:ln>
        </p:spPr>
      </p:pic>
      <p:pic>
        <p:nvPicPr>
          <p:cNvPr id="968" name="Google Shape;968;p101"/>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5519608" y="3610825"/>
            <a:ext cx="245400" cy="289479"/>
          </a:xfrm>
          <a:prstGeom prst="rect">
            <a:avLst/>
          </a:prstGeom>
          <a:noFill/>
          <a:ln>
            <a:noFill/>
          </a:ln>
        </p:spPr>
      </p:pic>
    </p:spTree>
    <p:extLst>
      <p:ext uri="{BB962C8B-B14F-4D97-AF65-F5344CB8AC3E}">
        <p14:creationId xmlns:p14="http://schemas.microsoft.com/office/powerpoint/2010/main" val="125964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02"/>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dirty="0">
                <a:solidFill>
                  <a:srgbClr val="000000"/>
                </a:solidFill>
              </a:rPr>
              <a:t>290+</a:t>
            </a:r>
            <a:r>
              <a:rPr lang="en-US" i="0" u="none" strike="noStrike" cap="none" dirty="0">
                <a:solidFill>
                  <a:srgbClr val="000000"/>
                </a:solidFill>
              </a:rPr>
              <a:t> </a:t>
            </a:r>
            <a:r>
              <a:rPr lang="en-US" altLang="zh-CN" dirty="0">
                <a:solidFill>
                  <a:srgbClr val="000000"/>
                </a:solidFill>
              </a:rPr>
              <a:t>会员且数量不断增长（白银会员，1）</a:t>
            </a:r>
            <a:endParaRPr i="0" u="none" strike="noStrike" cap="none" dirty="0">
              <a:solidFill>
                <a:srgbClr val="000000"/>
              </a:solidFill>
            </a:endParaRPr>
          </a:p>
        </p:txBody>
      </p:sp>
      <p:pic>
        <p:nvPicPr>
          <p:cNvPr id="975" name="Google Shape;975;p102" descr="AMIHAN LOGO-01.png"/>
          <p:cNvPicPr preferRelativeResize="0"/>
          <p:nvPr/>
        </p:nvPicPr>
        <p:blipFill rotWithShape="1">
          <a:blip r:embed="rId3">
            <a:alphaModFix/>
          </a:blip>
          <a:srcRect/>
          <a:stretch/>
        </p:blipFill>
        <p:spPr>
          <a:xfrm>
            <a:off x="6001257" y="857401"/>
            <a:ext cx="332100" cy="464100"/>
          </a:xfrm>
          <a:prstGeom prst="rect">
            <a:avLst/>
          </a:prstGeom>
          <a:noFill/>
          <a:ln>
            <a:noFill/>
          </a:ln>
        </p:spPr>
      </p:pic>
      <p:pic>
        <p:nvPicPr>
          <p:cNvPr id="976" name="Google Shape;976;p102" descr="logo_ebay-300x184.png"/>
          <p:cNvPicPr preferRelativeResize="0"/>
          <p:nvPr/>
        </p:nvPicPr>
        <p:blipFill rotWithShape="1">
          <a:blip r:embed="rId4">
            <a:alphaModFix/>
          </a:blip>
          <a:srcRect/>
          <a:stretch/>
        </p:blipFill>
        <p:spPr>
          <a:xfrm>
            <a:off x="50196" y="3585591"/>
            <a:ext cx="446700" cy="274200"/>
          </a:xfrm>
          <a:prstGeom prst="rect">
            <a:avLst/>
          </a:prstGeom>
          <a:noFill/>
          <a:ln>
            <a:noFill/>
          </a:ln>
        </p:spPr>
      </p:pic>
      <p:pic>
        <p:nvPicPr>
          <p:cNvPr id="977" name="Google Shape;977;p102" descr="logo_goldmansachs-300x184.png"/>
          <p:cNvPicPr preferRelativeResize="0"/>
          <p:nvPr/>
        </p:nvPicPr>
        <p:blipFill rotWithShape="1">
          <a:blip r:embed="rId5">
            <a:alphaModFix/>
          </a:blip>
          <a:srcRect/>
          <a:stretch/>
        </p:blipFill>
        <p:spPr>
          <a:xfrm>
            <a:off x="3313370" y="4010843"/>
            <a:ext cx="548700" cy="336300"/>
          </a:xfrm>
          <a:prstGeom prst="rect">
            <a:avLst/>
          </a:prstGeom>
          <a:noFill/>
          <a:ln>
            <a:noFill/>
          </a:ln>
        </p:spPr>
      </p:pic>
      <p:pic>
        <p:nvPicPr>
          <p:cNvPr id="978" name="Google Shape;978;p10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545986" y="955051"/>
            <a:ext cx="704700" cy="268800"/>
          </a:xfrm>
          <a:prstGeom prst="rect">
            <a:avLst/>
          </a:prstGeom>
          <a:noFill/>
          <a:ln>
            <a:noFill/>
          </a:ln>
        </p:spPr>
      </p:pic>
      <p:pic>
        <p:nvPicPr>
          <p:cNvPr id="979" name="Google Shape;979;p102" descr="Aporeto-01.png"/>
          <p:cNvPicPr preferRelativeResize="0"/>
          <p:nvPr/>
        </p:nvPicPr>
        <p:blipFill rotWithShape="1">
          <a:blip r:embed="rId7">
            <a:alphaModFix/>
          </a:blip>
          <a:srcRect/>
          <a:stretch/>
        </p:blipFill>
        <p:spPr>
          <a:xfrm>
            <a:off x="8459801" y="999601"/>
            <a:ext cx="645000" cy="179700"/>
          </a:xfrm>
          <a:prstGeom prst="rect">
            <a:avLst/>
          </a:prstGeom>
          <a:noFill/>
          <a:ln>
            <a:noFill/>
          </a:ln>
        </p:spPr>
      </p:pic>
      <p:pic>
        <p:nvPicPr>
          <p:cNvPr id="980" name="Google Shape;980;p102"/>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7412134" y="2236201"/>
            <a:ext cx="743700" cy="258000"/>
          </a:xfrm>
          <a:prstGeom prst="rect">
            <a:avLst/>
          </a:prstGeom>
          <a:noFill/>
          <a:ln>
            <a:noFill/>
          </a:ln>
        </p:spPr>
      </p:pic>
      <p:pic>
        <p:nvPicPr>
          <p:cNvPr id="981" name="Google Shape;981;p102"/>
          <p:cNvPicPr preferRelativeResize="0"/>
          <p:nvPr/>
        </p:nvPicPr>
        <p:blipFill rotWithShape="1">
          <a:blip r:embed="rId9">
            <a:alphaModFix/>
          </a:blip>
          <a:srcRect/>
          <a:stretch/>
        </p:blipFill>
        <p:spPr>
          <a:xfrm>
            <a:off x="6465096" y="2646857"/>
            <a:ext cx="645000" cy="396000"/>
          </a:xfrm>
          <a:prstGeom prst="rect">
            <a:avLst/>
          </a:prstGeom>
          <a:noFill/>
          <a:ln>
            <a:noFill/>
          </a:ln>
        </p:spPr>
      </p:pic>
      <p:pic>
        <p:nvPicPr>
          <p:cNvPr id="982" name="Google Shape;982;p102" descr="logo-1.png"/>
          <p:cNvPicPr preferRelativeResize="0"/>
          <p:nvPr/>
        </p:nvPicPr>
        <p:blipFill rotWithShape="1">
          <a:blip r:embed="rId10">
            <a:alphaModFix/>
          </a:blip>
          <a:srcRect/>
          <a:stretch/>
        </p:blipFill>
        <p:spPr>
          <a:xfrm>
            <a:off x="54005" y="2166151"/>
            <a:ext cx="403200" cy="398100"/>
          </a:xfrm>
          <a:prstGeom prst="rect">
            <a:avLst/>
          </a:prstGeom>
          <a:noFill/>
          <a:ln>
            <a:noFill/>
          </a:ln>
        </p:spPr>
      </p:pic>
      <p:pic>
        <p:nvPicPr>
          <p:cNvPr id="983" name="Google Shape;983;p102"/>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1914131" y="974851"/>
            <a:ext cx="743700" cy="229200"/>
          </a:xfrm>
          <a:prstGeom prst="rect">
            <a:avLst/>
          </a:prstGeom>
          <a:noFill/>
          <a:ln>
            <a:noFill/>
          </a:ln>
        </p:spPr>
      </p:pic>
      <p:pic>
        <p:nvPicPr>
          <p:cNvPr id="984" name="Google Shape;984;p102"/>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198787" y="3533541"/>
            <a:ext cx="501900" cy="378300"/>
          </a:xfrm>
          <a:prstGeom prst="rect">
            <a:avLst/>
          </a:prstGeom>
          <a:noFill/>
          <a:ln>
            <a:noFill/>
          </a:ln>
        </p:spPr>
      </p:pic>
      <p:pic>
        <p:nvPicPr>
          <p:cNvPr id="985" name="Google Shape;985;p102" descr="csm_Logo_Gronau_0c303da688.jp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585414" y="3995243"/>
            <a:ext cx="501900" cy="367500"/>
          </a:xfrm>
          <a:prstGeom prst="rect">
            <a:avLst/>
          </a:prstGeom>
          <a:noFill/>
          <a:ln>
            <a:noFill/>
          </a:ln>
        </p:spPr>
      </p:pic>
      <p:pic>
        <p:nvPicPr>
          <p:cNvPr id="986" name="Google Shape;986;p10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800866" y="1379486"/>
            <a:ext cx="540779" cy="302723"/>
          </a:xfrm>
          <a:prstGeom prst="rect">
            <a:avLst/>
          </a:prstGeom>
          <a:noFill/>
          <a:ln>
            <a:noFill/>
          </a:ln>
        </p:spPr>
      </p:pic>
      <p:pic>
        <p:nvPicPr>
          <p:cNvPr id="987" name="Google Shape;987;p10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6787942" y="3121881"/>
            <a:ext cx="414900" cy="336994"/>
          </a:xfrm>
          <a:prstGeom prst="rect">
            <a:avLst/>
          </a:prstGeom>
          <a:noFill/>
          <a:ln>
            <a:noFill/>
          </a:ln>
        </p:spPr>
      </p:pic>
      <p:pic>
        <p:nvPicPr>
          <p:cNvPr id="988" name="Google Shape;988;p102"/>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928992" y="4013166"/>
            <a:ext cx="540775" cy="331654"/>
          </a:xfrm>
          <a:prstGeom prst="rect">
            <a:avLst/>
          </a:prstGeom>
          <a:noFill/>
          <a:ln>
            <a:noFill/>
          </a:ln>
        </p:spPr>
      </p:pic>
      <p:pic>
        <p:nvPicPr>
          <p:cNvPr id="989" name="Google Shape;989;p10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358606" y="4033625"/>
            <a:ext cx="474000" cy="290737"/>
          </a:xfrm>
          <a:prstGeom prst="rect">
            <a:avLst/>
          </a:prstGeom>
          <a:noFill/>
          <a:ln>
            <a:noFill/>
          </a:ln>
        </p:spPr>
      </p:pic>
      <p:pic>
        <p:nvPicPr>
          <p:cNvPr id="990" name="Google Shape;990;p10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627177" y="3994116"/>
            <a:ext cx="414901" cy="369755"/>
          </a:xfrm>
          <a:prstGeom prst="rect">
            <a:avLst/>
          </a:prstGeom>
          <a:noFill/>
          <a:ln>
            <a:noFill/>
          </a:ln>
        </p:spPr>
      </p:pic>
      <p:pic>
        <p:nvPicPr>
          <p:cNvPr id="991" name="Google Shape;991;p102"/>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348063" y="4408109"/>
            <a:ext cx="501900" cy="358512"/>
          </a:xfrm>
          <a:prstGeom prst="rect">
            <a:avLst/>
          </a:prstGeom>
          <a:noFill/>
          <a:ln>
            <a:noFill/>
          </a:ln>
        </p:spPr>
      </p:pic>
      <p:pic>
        <p:nvPicPr>
          <p:cNvPr id="992" name="Google Shape;992;p102" descr="CV-logo-stacked.png"/>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650334" y="2191419"/>
            <a:ext cx="446700" cy="347562"/>
          </a:xfrm>
          <a:prstGeom prst="rect">
            <a:avLst/>
          </a:prstGeom>
          <a:noFill/>
          <a:ln>
            <a:noFill/>
          </a:ln>
        </p:spPr>
      </p:pic>
      <p:pic>
        <p:nvPicPr>
          <p:cNvPr id="993" name="Google Shape;993;p102" descr="logo-name-vertical.png"/>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945430" y="4041595"/>
            <a:ext cx="548699" cy="274796"/>
          </a:xfrm>
          <a:prstGeom prst="rect">
            <a:avLst/>
          </a:prstGeom>
          <a:noFill/>
          <a:ln>
            <a:noFill/>
          </a:ln>
        </p:spPr>
      </p:pic>
      <p:pic>
        <p:nvPicPr>
          <p:cNvPr id="994" name="Google Shape;994;p102" descr="unnamed.png"/>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133915" y="4490492"/>
            <a:ext cx="446700" cy="193747"/>
          </a:xfrm>
          <a:prstGeom prst="rect">
            <a:avLst/>
          </a:prstGeom>
          <a:noFill/>
          <a:ln>
            <a:noFill/>
          </a:ln>
        </p:spPr>
      </p:pic>
      <p:pic>
        <p:nvPicPr>
          <p:cNvPr id="995" name="Google Shape;995;p102" descr="Pasted image at 2017_11_14 03_28 PM.png"/>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8755837" y="2657482"/>
            <a:ext cx="364452" cy="374749"/>
          </a:xfrm>
          <a:prstGeom prst="rect">
            <a:avLst/>
          </a:prstGeom>
          <a:noFill/>
          <a:ln>
            <a:noFill/>
          </a:ln>
        </p:spPr>
      </p:pic>
      <p:pic>
        <p:nvPicPr>
          <p:cNvPr id="996" name="Google Shape;996;p102" descr="Datawire.png"/>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01523" y="3156336"/>
            <a:ext cx="794400" cy="268084"/>
          </a:xfrm>
          <a:prstGeom prst="rect">
            <a:avLst/>
          </a:prstGeom>
          <a:noFill/>
          <a:ln>
            <a:noFill/>
          </a:ln>
        </p:spPr>
      </p:pic>
      <p:pic>
        <p:nvPicPr>
          <p:cNvPr id="997" name="Google Shape;997;p102"/>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7779337" y="3573498"/>
            <a:ext cx="331975" cy="298386"/>
          </a:xfrm>
          <a:prstGeom prst="rect">
            <a:avLst/>
          </a:prstGeom>
          <a:noFill/>
          <a:ln>
            <a:noFill/>
          </a:ln>
        </p:spPr>
      </p:pic>
      <p:pic>
        <p:nvPicPr>
          <p:cNvPr id="998" name="Google Shape;998;p102"/>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8739666" y="3996768"/>
            <a:ext cx="364450" cy="364450"/>
          </a:xfrm>
          <a:prstGeom prst="rect">
            <a:avLst/>
          </a:prstGeom>
          <a:noFill/>
          <a:ln>
            <a:noFill/>
          </a:ln>
        </p:spPr>
      </p:pic>
      <p:pic>
        <p:nvPicPr>
          <p:cNvPr id="999" name="Google Shape;999;p10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271456" y="2199151"/>
            <a:ext cx="332100" cy="332100"/>
          </a:xfrm>
          <a:prstGeom prst="rect">
            <a:avLst/>
          </a:prstGeom>
          <a:noFill/>
          <a:ln>
            <a:noFill/>
          </a:ln>
        </p:spPr>
      </p:pic>
      <p:pic>
        <p:nvPicPr>
          <p:cNvPr id="1000" name="Google Shape;1000;p10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561761" y="985480"/>
            <a:ext cx="661100" cy="207942"/>
          </a:xfrm>
          <a:prstGeom prst="rect">
            <a:avLst/>
          </a:prstGeom>
          <a:noFill/>
          <a:ln>
            <a:noFill/>
          </a:ln>
        </p:spPr>
      </p:pic>
      <p:pic>
        <p:nvPicPr>
          <p:cNvPr id="1001" name="Google Shape;1001;p10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6693125" y="3647222"/>
            <a:ext cx="794400" cy="150938"/>
          </a:xfrm>
          <a:prstGeom prst="rect">
            <a:avLst/>
          </a:prstGeom>
          <a:noFill/>
          <a:ln>
            <a:noFill/>
          </a:ln>
        </p:spPr>
      </p:pic>
      <p:pic>
        <p:nvPicPr>
          <p:cNvPr id="1002" name="Google Shape;1002;p10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974339" y="2679244"/>
            <a:ext cx="540775" cy="331225"/>
          </a:xfrm>
          <a:prstGeom prst="rect">
            <a:avLst/>
          </a:prstGeom>
          <a:noFill/>
          <a:ln>
            <a:noFill/>
          </a:ln>
        </p:spPr>
      </p:pic>
      <p:pic>
        <p:nvPicPr>
          <p:cNvPr id="1003" name="Google Shape;1003;p102"/>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3892221" y="4478370"/>
            <a:ext cx="594150" cy="217990"/>
          </a:xfrm>
          <a:prstGeom prst="rect">
            <a:avLst/>
          </a:prstGeom>
          <a:noFill/>
          <a:ln>
            <a:noFill/>
          </a:ln>
        </p:spPr>
      </p:pic>
      <p:pic>
        <p:nvPicPr>
          <p:cNvPr id="1004" name="Google Shape;1004;p102"/>
          <p:cNvPicPr preferRelativeResize="0"/>
          <p:nvPr/>
        </p:nvPicPr>
        <p:blipFill rotWithShape="1">
          <a:blip r:embed="rId32">
            <a:alphaModFix/>
          </a:blip>
          <a:srcRect/>
          <a:stretch/>
        </p:blipFill>
        <p:spPr>
          <a:xfrm>
            <a:off x="4770323" y="4392515"/>
            <a:ext cx="636000" cy="389700"/>
          </a:xfrm>
          <a:prstGeom prst="rect">
            <a:avLst/>
          </a:prstGeom>
          <a:noFill/>
          <a:ln>
            <a:noFill/>
          </a:ln>
        </p:spPr>
      </p:pic>
      <p:pic>
        <p:nvPicPr>
          <p:cNvPr id="1005" name="Google Shape;1005;p10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31976" y="927904"/>
            <a:ext cx="331975" cy="323094"/>
          </a:xfrm>
          <a:prstGeom prst="rect">
            <a:avLst/>
          </a:prstGeom>
          <a:noFill/>
          <a:ln>
            <a:noFill/>
          </a:ln>
        </p:spPr>
      </p:pic>
      <p:pic>
        <p:nvPicPr>
          <p:cNvPr id="1006" name="Google Shape;1006;p10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5833333" y="2214640"/>
            <a:ext cx="501900" cy="301122"/>
          </a:xfrm>
          <a:prstGeom prst="rect">
            <a:avLst/>
          </a:prstGeom>
          <a:noFill/>
          <a:ln>
            <a:noFill/>
          </a:ln>
        </p:spPr>
      </p:pic>
      <p:pic>
        <p:nvPicPr>
          <p:cNvPr id="1007" name="Google Shape;1007;p10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864568" y="4495887"/>
            <a:ext cx="743700" cy="182957"/>
          </a:xfrm>
          <a:prstGeom prst="rect">
            <a:avLst/>
          </a:prstGeom>
          <a:noFill/>
          <a:ln>
            <a:noFill/>
          </a:ln>
        </p:spPr>
      </p:pic>
      <p:pic>
        <p:nvPicPr>
          <p:cNvPr id="1008" name="Google Shape;1008;p102"/>
          <p:cNvPicPr preferRelativeResize="0"/>
          <p:nvPr/>
        </p:nvPicPr>
        <p:blipFill rotWithShape="1">
          <a:blip r:embed="rId36" cstate="print">
            <a:alphaModFix/>
            <a:extLst>
              <a:ext uri="{28A0092B-C50C-407E-A947-70E740481C1C}">
                <a14:useLocalDpi xmlns:a14="http://schemas.microsoft.com/office/drawing/2010/main"/>
              </a:ext>
            </a:extLst>
          </a:blip>
          <a:srcRect r="-725"/>
          <a:stretch/>
        </p:blipFill>
        <p:spPr>
          <a:xfrm>
            <a:off x="1788616" y="3214784"/>
            <a:ext cx="485700" cy="151189"/>
          </a:xfrm>
          <a:prstGeom prst="rect">
            <a:avLst/>
          </a:prstGeom>
          <a:noFill/>
          <a:ln>
            <a:noFill/>
          </a:ln>
        </p:spPr>
      </p:pic>
      <p:pic>
        <p:nvPicPr>
          <p:cNvPr id="1009" name="Google Shape;1009;p102"/>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92300" y="963782"/>
            <a:ext cx="733401" cy="251339"/>
          </a:xfrm>
          <a:prstGeom prst="rect">
            <a:avLst/>
          </a:prstGeom>
          <a:noFill/>
          <a:ln>
            <a:noFill/>
          </a:ln>
        </p:spPr>
      </p:pic>
      <p:pic>
        <p:nvPicPr>
          <p:cNvPr id="1010" name="Google Shape;1010;p102"/>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8103899" y="4002078"/>
            <a:ext cx="364475" cy="353830"/>
          </a:xfrm>
          <a:prstGeom prst="rect">
            <a:avLst/>
          </a:prstGeom>
          <a:noFill/>
          <a:ln>
            <a:noFill/>
          </a:ln>
        </p:spPr>
      </p:pic>
      <p:pic>
        <p:nvPicPr>
          <p:cNvPr id="1011" name="Google Shape;1011;p10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2866946" y="890307"/>
            <a:ext cx="485700" cy="398288"/>
          </a:xfrm>
          <a:prstGeom prst="rect">
            <a:avLst/>
          </a:prstGeom>
          <a:noFill/>
          <a:ln>
            <a:noFill/>
          </a:ln>
        </p:spPr>
      </p:pic>
      <p:pic>
        <p:nvPicPr>
          <p:cNvPr id="1012" name="Google Shape;1012;p102" descr="C1_Core_NG_RGB_R-01.png"/>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654152" y="1765428"/>
            <a:ext cx="614700" cy="347400"/>
          </a:xfrm>
          <a:prstGeom prst="rect">
            <a:avLst/>
          </a:prstGeom>
          <a:noFill/>
          <a:ln>
            <a:noFill/>
          </a:ln>
        </p:spPr>
      </p:pic>
      <p:pic>
        <p:nvPicPr>
          <p:cNvPr id="1013" name="Google Shape;1013;p102"/>
          <p:cNvPicPr preferRelativeResize="0"/>
          <p:nvPr/>
        </p:nvPicPr>
        <p:blipFill rotWithShape="1">
          <a:blip r:embed="rId41">
            <a:alphaModFix/>
          </a:blip>
          <a:srcRect/>
          <a:stretch/>
        </p:blipFill>
        <p:spPr>
          <a:xfrm>
            <a:off x="6312340" y="1394048"/>
            <a:ext cx="446700" cy="273600"/>
          </a:xfrm>
          <a:prstGeom prst="rect">
            <a:avLst/>
          </a:prstGeom>
          <a:noFill/>
          <a:ln>
            <a:noFill/>
          </a:ln>
        </p:spPr>
      </p:pic>
      <p:pic>
        <p:nvPicPr>
          <p:cNvPr id="1014" name="Google Shape;1014;p10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3815343" y="1761207"/>
            <a:ext cx="446785" cy="355844"/>
          </a:xfrm>
          <a:prstGeom prst="rect">
            <a:avLst/>
          </a:prstGeom>
          <a:noFill/>
          <a:ln>
            <a:noFill/>
          </a:ln>
        </p:spPr>
      </p:pic>
      <p:pic>
        <p:nvPicPr>
          <p:cNvPr id="1015" name="Google Shape;1015;p102"/>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79959" y="1834571"/>
            <a:ext cx="540775" cy="209115"/>
          </a:xfrm>
          <a:prstGeom prst="rect">
            <a:avLst/>
          </a:prstGeom>
          <a:noFill/>
          <a:ln>
            <a:noFill/>
          </a:ln>
        </p:spPr>
      </p:pic>
      <p:pic>
        <p:nvPicPr>
          <p:cNvPr id="1016" name="Google Shape;1016;p102"/>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7420264" y="1844868"/>
            <a:ext cx="614824" cy="188521"/>
          </a:xfrm>
          <a:prstGeom prst="rect">
            <a:avLst/>
          </a:prstGeom>
          <a:noFill/>
          <a:ln>
            <a:noFill/>
          </a:ln>
        </p:spPr>
      </p:pic>
      <p:pic>
        <p:nvPicPr>
          <p:cNvPr id="1017" name="Google Shape;1017;p102"/>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2512465" y="1420957"/>
            <a:ext cx="614825" cy="219782"/>
          </a:xfrm>
          <a:prstGeom prst="rect">
            <a:avLst/>
          </a:prstGeom>
          <a:noFill/>
          <a:ln>
            <a:noFill/>
          </a:ln>
        </p:spPr>
      </p:pic>
      <p:pic>
        <p:nvPicPr>
          <p:cNvPr id="1018" name="Google Shape;1018;p102"/>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715380" y="1424202"/>
            <a:ext cx="548700" cy="213291"/>
          </a:xfrm>
          <a:prstGeom prst="rect">
            <a:avLst/>
          </a:prstGeom>
          <a:noFill/>
          <a:ln>
            <a:noFill/>
          </a:ln>
        </p:spPr>
      </p:pic>
      <p:pic>
        <p:nvPicPr>
          <p:cNvPr id="1019" name="Google Shape;1019;p102"/>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104350" y="1377151"/>
            <a:ext cx="501900" cy="307394"/>
          </a:xfrm>
          <a:prstGeom prst="rect">
            <a:avLst/>
          </a:prstGeom>
          <a:noFill/>
          <a:ln>
            <a:noFill/>
          </a:ln>
        </p:spPr>
      </p:pic>
      <p:pic>
        <p:nvPicPr>
          <p:cNvPr id="1020" name="Google Shape;1020;p102"/>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5066852" y="1783744"/>
            <a:ext cx="540775" cy="310769"/>
          </a:xfrm>
          <a:prstGeom prst="rect">
            <a:avLst/>
          </a:prstGeom>
          <a:noFill/>
          <a:ln>
            <a:noFill/>
          </a:ln>
        </p:spPr>
      </p:pic>
      <p:pic>
        <p:nvPicPr>
          <p:cNvPr id="1021" name="Google Shape;1021;p102"/>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2507261" y="3534087"/>
            <a:ext cx="446800" cy="377207"/>
          </a:xfrm>
          <a:prstGeom prst="rect">
            <a:avLst/>
          </a:prstGeom>
          <a:noFill/>
          <a:ln>
            <a:noFill/>
          </a:ln>
        </p:spPr>
      </p:pic>
      <p:pic>
        <p:nvPicPr>
          <p:cNvPr id="1022" name="Google Shape;1022;p102"/>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8403135" y="3170923"/>
            <a:ext cx="704700" cy="238911"/>
          </a:xfrm>
          <a:prstGeom prst="rect">
            <a:avLst/>
          </a:prstGeom>
          <a:noFill/>
          <a:ln>
            <a:noFill/>
          </a:ln>
        </p:spPr>
      </p:pic>
      <p:pic>
        <p:nvPicPr>
          <p:cNvPr id="1023" name="Google Shape;1023;p102"/>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7447588" y="3155337"/>
            <a:ext cx="710800" cy="270084"/>
          </a:xfrm>
          <a:prstGeom prst="rect">
            <a:avLst/>
          </a:prstGeom>
          <a:noFill/>
          <a:ln>
            <a:noFill/>
          </a:ln>
        </p:spPr>
      </p:pic>
      <p:pic>
        <p:nvPicPr>
          <p:cNvPr id="1024" name="Google Shape;1024;p102"/>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772305" y="2103595"/>
            <a:ext cx="485700" cy="523210"/>
          </a:xfrm>
          <a:prstGeom prst="rect">
            <a:avLst/>
          </a:prstGeom>
          <a:noFill/>
          <a:ln>
            <a:noFill/>
          </a:ln>
        </p:spPr>
      </p:pic>
      <p:pic>
        <p:nvPicPr>
          <p:cNvPr id="1025" name="Google Shape;1025;p102"/>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573106" y="2132682"/>
            <a:ext cx="473999" cy="465037"/>
          </a:xfrm>
          <a:prstGeom prst="rect">
            <a:avLst/>
          </a:prstGeom>
          <a:noFill/>
          <a:ln>
            <a:noFill/>
          </a:ln>
        </p:spPr>
      </p:pic>
      <p:pic>
        <p:nvPicPr>
          <p:cNvPr id="1026" name="Google Shape;1026;p102"/>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3918657" y="2162377"/>
            <a:ext cx="540775" cy="405647"/>
          </a:xfrm>
          <a:prstGeom prst="rect">
            <a:avLst/>
          </a:prstGeom>
          <a:noFill/>
          <a:ln>
            <a:noFill/>
          </a:ln>
        </p:spPr>
      </p:pic>
      <p:pic>
        <p:nvPicPr>
          <p:cNvPr id="1027" name="Google Shape;1027;p102"/>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5294648" y="3213318"/>
            <a:ext cx="501900" cy="154121"/>
          </a:xfrm>
          <a:prstGeom prst="rect">
            <a:avLst/>
          </a:prstGeom>
          <a:noFill/>
          <a:ln>
            <a:noFill/>
          </a:ln>
        </p:spPr>
      </p:pic>
      <p:pic>
        <p:nvPicPr>
          <p:cNvPr id="1028" name="Google Shape;1028;p102"/>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646702" y="3039581"/>
            <a:ext cx="403200" cy="501595"/>
          </a:xfrm>
          <a:prstGeom prst="rect">
            <a:avLst/>
          </a:prstGeom>
          <a:noFill/>
          <a:ln>
            <a:noFill/>
          </a:ln>
        </p:spPr>
      </p:pic>
      <p:pic>
        <p:nvPicPr>
          <p:cNvPr id="1029" name="Google Shape;1029;p102"/>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413540" y="1711021"/>
            <a:ext cx="501900" cy="456216"/>
          </a:xfrm>
          <a:prstGeom prst="rect">
            <a:avLst/>
          </a:prstGeom>
          <a:noFill/>
          <a:ln>
            <a:noFill/>
          </a:ln>
        </p:spPr>
      </p:pic>
      <p:pic>
        <p:nvPicPr>
          <p:cNvPr id="1030" name="Google Shape;1030;p102"/>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788709" y="3636250"/>
            <a:ext cx="594152" cy="172881"/>
          </a:xfrm>
          <a:prstGeom prst="rect">
            <a:avLst/>
          </a:prstGeom>
          <a:noFill/>
          <a:ln>
            <a:noFill/>
          </a:ln>
        </p:spPr>
      </p:pic>
      <p:pic>
        <p:nvPicPr>
          <p:cNvPr id="1031" name="Google Shape;1031;p10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1140669" y="3059404"/>
            <a:ext cx="403200" cy="461950"/>
          </a:xfrm>
          <a:prstGeom prst="rect">
            <a:avLst/>
          </a:prstGeom>
          <a:noFill/>
          <a:ln>
            <a:noFill/>
          </a:ln>
        </p:spPr>
      </p:pic>
      <p:pic>
        <p:nvPicPr>
          <p:cNvPr id="1032" name="Google Shape;1032;p102"/>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2656270" y="2624480"/>
            <a:ext cx="548698" cy="440754"/>
          </a:xfrm>
          <a:prstGeom prst="rect">
            <a:avLst/>
          </a:prstGeom>
          <a:noFill/>
          <a:ln>
            <a:noFill/>
          </a:ln>
        </p:spPr>
      </p:pic>
      <p:pic>
        <p:nvPicPr>
          <p:cNvPr id="1033" name="Google Shape;1033;p102"/>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2362206" y="2254108"/>
            <a:ext cx="594150" cy="222184"/>
          </a:xfrm>
          <a:prstGeom prst="rect">
            <a:avLst/>
          </a:prstGeom>
          <a:noFill/>
          <a:ln>
            <a:noFill/>
          </a:ln>
        </p:spPr>
      </p:pic>
      <p:pic>
        <p:nvPicPr>
          <p:cNvPr id="1034" name="Google Shape;1034;p102"/>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2519062" y="3231687"/>
            <a:ext cx="819075" cy="117383"/>
          </a:xfrm>
          <a:prstGeom prst="rect">
            <a:avLst/>
          </a:prstGeom>
          <a:noFill/>
          <a:ln>
            <a:noFill/>
          </a:ln>
        </p:spPr>
      </p:pic>
      <p:pic>
        <p:nvPicPr>
          <p:cNvPr id="1035" name="Google Shape;1035;p102"/>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3582884" y="3181885"/>
            <a:ext cx="819071" cy="216987"/>
          </a:xfrm>
          <a:prstGeom prst="rect">
            <a:avLst/>
          </a:prstGeom>
          <a:noFill/>
          <a:ln>
            <a:noFill/>
          </a:ln>
        </p:spPr>
      </p:pic>
      <p:pic>
        <p:nvPicPr>
          <p:cNvPr id="1036" name="Google Shape;1036;p102"/>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211482" y="2650952"/>
            <a:ext cx="403200" cy="387810"/>
          </a:xfrm>
          <a:prstGeom prst="rect">
            <a:avLst/>
          </a:prstGeom>
          <a:noFill/>
          <a:ln>
            <a:noFill/>
          </a:ln>
        </p:spPr>
      </p:pic>
      <p:pic>
        <p:nvPicPr>
          <p:cNvPr id="1037" name="Google Shape;1037;p102"/>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38126" y="1279886"/>
            <a:ext cx="501900" cy="501924"/>
          </a:xfrm>
          <a:prstGeom prst="rect">
            <a:avLst/>
          </a:prstGeom>
          <a:noFill/>
          <a:ln>
            <a:noFill/>
          </a:ln>
        </p:spPr>
      </p:pic>
      <p:pic>
        <p:nvPicPr>
          <p:cNvPr id="1038" name="Google Shape;1038;p102"/>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1674673" y="3526756"/>
            <a:ext cx="540775" cy="391871"/>
          </a:xfrm>
          <a:prstGeom prst="rect">
            <a:avLst/>
          </a:prstGeom>
          <a:noFill/>
          <a:ln>
            <a:noFill/>
          </a:ln>
        </p:spPr>
      </p:pic>
      <p:pic>
        <p:nvPicPr>
          <p:cNvPr id="1039" name="Google Shape;1039;p102"/>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6929860" y="1352668"/>
            <a:ext cx="614700" cy="356359"/>
          </a:xfrm>
          <a:prstGeom prst="rect">
            <a:avLst/>
          </a:prstGeom>
          <a:noFill/>
          <a:ln>
            <a:noFill/>
          </a:ln>
        </p:spPr>
      </p:pic>
      <p:pic>
        <p:nvPicPr>
          <p:cNvPr id="1040" name="Google Shape;1040;p102"/>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6041295" y="3161719"/>
            <a:ext cx="501900" cy="257319"/>
          </a:xfrm>
          <a:prstGeom prst="rect">
            <a:avLst/>
          </a:prstGeom>
          <a:noFill/>
          <a:ln>
            <a:noFill/>
          </a:ln>
        </p:spPr>
      </p:pic>
      <p:pic>
        <p:nvPicPr>
          <p:cNvPr id="1041" name="Google Shape;1041;p10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72146" y="1797704"/>
            <a:ext cx="474000" cy="282849"/>
          </a:xfrm>
          <a:prstGeom prst="rect">
            <a:avLst/>
          </a:prstGeom>
          <a:noFill/>
          <a:ln>
            <a:noFill/>
          </a:ln>
        </p:spPr>
      </p:pic>
      <p:pic>
        <p:nvPicPr>
          <p:cNvPr id="1042" name="Google Shape;1042;p102"/>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5765422" y="3995198"/>
            <a:ext cx="548700" cy="367590"/>
          </a:xfrm>
          <a:prstGeom prst="rect">
            <a:avLst/>
          </a:prstGeom>
          <a:noFill/>
          <a:ln>
            <a:noFill/>
          </a:ln>
        </p:spPr>
      </p:pic>
      <p:pic>
        <p:nvPicPr>
          <p:cNvPr id="1043" name="Google Shape;1043;p10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6542472" y="1022008"/>
            <a:ext cx="794400" cy="134885"/>
          </a:xfrm>
          <a:prstGeom prst="rect">
            <a:avLst/>
          </a:prstGeom>
          <a:noFill/>
          <a:ln>
            <a:noFill/>
          </a:ln>
        </p:spPr>
      </p:pic>
      <p:pic>
        <p:nvPicPr>
          <p:cNvPr id="1044" name="Google Shape;1044;p10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8224" y="4375488"/>
            <a:ext cx="474000" cy="423754"/>
          </a:xfrm>
          <a:prstGeom prst="rect">
            <a:avLst/>
          </a:prstGeom>
          <a:noFill/>
          <a:ln>
            <a:noFill/>
          </a:ln>
        </p:spPr>
      </p:pic>
      <p:pic>
        <p:nvPicPr>
          <p:cNvPr id="1045" name="Google Shape;1045;p10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973066" y="1025235"/>
            <a:ext cx="819075" cy="128431"/>
          </a:xfrm>
          <a:prstGeom prst="rect">
            <a:avLst/>
          </a:prstGeom>
          <a:noFill/>
          <a:ln>
            <a:noFill/>
          </a:ln>
        </p:spPr>
      </p:pic>
      <p:pic>
        <p:nvPicPr>
          <p:cNvPr id="1046" name="Google Shape;1046;p10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5777070" y="1301156"/>
            <a:ext cx="364450" cy="459384"/>
          </a:xfrm>
          <a:prstGeom prst="rect">
            <a:avLst/>
          </a:prstGeom>
          <a:noFill/>
          <a:ln>
            <a:noFill/>
          </a:ln>
        </p:spPr>
      </p:pic>
      <p:pic>
        <p:nvPicPr>
          <p:cNvPr id="1047" name="Google Shape;1047;p10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2184970" y="1860921"/>
            <a:ext cx="733399" cy="156415"/>
          </a:xfrm>
          <a:prstGeom prst="rect">
            <a:avLst/>
          </a:prstGeom>
          <a:noFill/>
          <a:ln>
            <a:noFill/>
          </a:ln>
        </p:spPr>
      </p:pic>
      <p:pic>
        <p:nvPicPr>
          <p:cNvPr id="1048" name="Google Shape;1048;p10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3245874" y="3626774"/>
            <a:ext cx="661100" cy="191835"/>
          </a:xfrm>
          <a:prstGeom prst="rect">
            <a:avLst/>
          </a:prstGeom>
          <a:noFill/>
          <a:ln>
            <a:noFill/>
          </a:ln>
        </p:spPr>
      </p:pic>
      <p:pic>
        <p:nvPicPr>
          <p:cNvPr id="1049" name="Google Shape;1049;p10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43012" y="2769257"/>
            <a:ext cx="1054867" cy="151200"/>
          </a:xfrm>
          <a:prstGeom prst="rect">
            <a:avLst/>
          </a:prstGeom>
          <a:noFill/>
          <a:ln>
            <a:noFill/>
          </a:ln>
        </p:spPr>
      </p:pic>
      <p:pic>
        <p:nvPicPr>
          <p:cNvPr id="1050" name="Google Shape;1050;p102"/>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470935" y="2162826"/>
            <a:ext cx="661100" cy="404749"/>
          </a:xfrm>
          <a:prstGeom prst="rect">
            <a:avLst/>
          </a:prstGeom>
          <a:noFill/>
          <a:ln>
            <a:noFill/>
          </a:ln>
        </p:spPr>
      </p:pic>
      <p:pic>
        <p:nvPicPr>
          <p:cNvPr id="1051" name="Google Shape;1051;p102"/>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731112" y="3621873"/>
            <a:ext cx="670199" cy="201636"/>
          </a:xfrm>
          <a:prstGeom prst="rect">
            <a:avLst/>
          </a:prstGeom>
          <a:noFill/>
          <a:ln>
            <a:noFill/>
          </a:ln>
        </p:spPr>
      </p:pic>
      <p:pic>
        <p:nvPicPr>
          <p:cNvPr id="1052" name="Google Shape;1052;p102"/>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786177" y="4384990"/>
            <a:ext cx="277933" cy="404750"/>
          </a:xfrm>
          <a:prstGeom prst="rect">
            <a:avLst/>
          </a:prstGeom>
          <a:noFill/>
          <a:ln>
            <a:noFill/>
          </a:ln>
        </p:spPr>
      </p:pic>
      <p:pic>
        <p:nvPicPr>
          <p:cNvPr id="1053" name="Google Shape;1053;p102"/>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7251251" y="2704982"/>
            <a:ext cx="819075" cy="279748"/>
          </a:xfrm>
          <a:prstGeom prst="rect">
            <a:avLst/>
          </a:prstGeom>
          <a:noFill/>
          <a:ln>
            <a:noFill/>
          </a:ln>
        </p:spPr>
      </p:pic>
      <p:pic>
        <p:nvPicPr>
          <p:cNvPr id="1054" name="Google Shape;1054;p102"/>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4263330" y="1472761"/>
            <a:ext cx="670200" cy="116174"/>
          </a:xfrm>
          <a:prstGeom prst="rect">
            <a:avLst/>
          </a:prstGeom>
          <a:noFill/>
          <a:ln>
            <a:noFill/>
          </a:ln>
        </p:spPr>
      </p:pic>
      <p:pic>
        <p:nvPicPr>
          <p:cNvPr id="1055" name="Google Shape;1055;p102"/>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8186501" y="1829190"/>
            <a:ext cx="832500" cy="219876"/>
          </a:xfrm>
          <a:prstGeom prst="rect">
            <a:avLst/>
          </a:prstGeom>
          <a:noFill/>
          <a:ln>
            <a:noFill/>
          </a:ln>
        </p:spPr>
      </p:pic>
      <p:pic>
        <p:nvPicPr>
          <p:cNvPr id="1056" name="Google Shape;1056;p102"/>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7368780" y="4504055"/>
            <a:ext cx="832504" cy="166621"/>
          </a:xfrm>
          <a:prstGeom prst="rect">
            <a:avLst/>
          </a:prstGeom>
          <a:noFill/>
          <a:ln>
            <a:noFill/>
          </a:ln>
        </p:spPr>
      </p:pic>
      <p:pic>
        <p:nvPicPr>
          <p:cNvPr id="1057" name="Google Shape;1057;p102"/>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420929" y="4523575"/>
            <a:ext cx="663899" cy="127580"/>
          </a:xfrm>
          <a:prstGeom prst="rect">
            <a:avLst/>
          </a:prstGeom>
          <a:noFill/>
          <a:ln>
            <a:noFill/>
          </a:ln>
        </p:spPr>
      </p:pic>
      <p:pic>
        <p:nvPicPr>
          <p:cNvPr id="1058" name="Google Shape;1058;p102"/>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485237" y="4505267"/>
            <a:ext cx="594150" cy="164196"/>
          </a:xfrm>
          <a:prstGeom prst="rect">
            <a:avLst/>
          </a:prstGeom>
          <a:noFill/>
          <a:ln>
            <a:noFill/>
          </a:ln>
        </p:spPr>
      </p:pic>
      <p:pic>
        <p:nvPicPr>
          <p:cNvPr id="1059" name="Google Shape;1059;p102"/>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8403125" y="3506049"/>
            <a:ext cx="501900" cy="433283"/>
          </a:xfrm>
          <a:prstGeom prst="rect">
            <a:avLst/>
          </a:prstGeom>
          <a:noFill/>
          <a:ln>
            <a:noFill/>
          </a:ln>
        </p:spPr>
      </p:pic>
      <p:pic>
        <p:nvPicPr>
          <p:cNvPr id="1060" name="Google Shape;1060;p102"/>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3298110" y="1398844"/>
            <a:ext cx="794400" cy="264008"/>
          </a:xfrm>
          <a:prstGeom prst="rect">
            <a:avLst/>
          </a:prstGeom>
          <a:noFill/>
          <a:ln>
            <a:noFill/>
          </a:ln>
        </p:spPr>
      </p:pic>
      <p:pic>
        <p:nvPicPr>
          <p:cNvPr id="1061" name="Google Shape;1061;p102"/>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5690276" y="4360787"/>
            <a:ext cx="446700" cy="453156"/>
          </a:xfrm>
          <a:prstGeom prst="rect">
            <a:avLst/>
          </a:prstGeom>
          <a:noFill/>
          <a:ln>
            <a:noFill/>
          </a:ln>
        </p:spPr>
      </p:pic>
      <p:pic>
        <p:nvPicPr>
          <p:cNvPr id="1062" name="Google Shape;1062;p102"/>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1034816" y="984754"/>
            <a:ext cx="670200" cy="209394"/>
          </a:xfrm>
          <a:prstGeom prst="rect">
            <a:avLst/>
          </a:prstGeom>
          <a:noFill/>
          <a:ln>
            <a:noFill/>
          </a:ln>
        </p:spPr>
      </p:pic>
      <p:pic>
        <p:nvPicPr>
          <p:cNvPr id="1063" name="Google Shape;1063;p102"/>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710846" y="1414171"/>
            <a:ext cx="919200" cy="233353"/>
          </a:xfrm>
          <a:prstGeom prst="rect">
            <a:avLst/>
          </a:prstGeom>
          <a:noFill/>
          <a:ln>
            <a:noFill/>
          </a:ln>
        </p:spPr>
      </p:pic>
      <p:pic>
        <p:nvPicPr>
          <p:cNvPr id="1064" name="Google Shape;1064;p102"/>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4774533" y="2238318"/>
            <a:ext cx="743700" cy="253765"/>
          </a:xfrm>
          <a:prstGeom prst="rect">
            <a:avLst/>
          </a:prstGeom>
          <a:noFill/>
          <a:ln>
            <a:noFill/>
          </a:ln>
        </p:spPr>
      </p:pic>
      <p:pic>
        <p:nvPicPr>
          <p:cNvPr id="1065" name="Google Shape;1065;p102"/>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239034" y="2662898"/>
            <a:ext cx="594150" cy="363917"/>
          </a:xfrm>
          <a:prstGeom prst="rect">
            <a:avLst/>
          </a:prstGeom>
          <a:noFill/>
          <a:ln>
            <a:noFill/>
          </a:ln>
        </p:spPr>
      </p:pic>
      <p:pic>
        <p:nvPicPr>
          <p:cNvPr id="1066" name="Google Shape;1066;p102"/>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4081430" y="2746999"/>
            <a:ext cx="644999" cy="195715"/>
          </a:xfrm>
          <a:prstGeom prst="rect">
            <a:avLst/>
          </a:prstGeom>
          <a:noFill/>
          <a:ln>
            <a:noFill/>
          </a:ln>
        </p:spPr>
      </p:pic>
      <p:pic>
        <p:nvPicPr>
          <p:cNvPr id="1067" name="Google Shape;1067;p102"/>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3346124" y="2645006"/>
            <a:ext cx="594150" cy="399700"/>
          </a:xfrm>
          <a:prstGeom prst="rect">
            <a:avLst/>
          </a:prstGeom>
          <a:noFill/>
          <a:ln>
            <a:noFill/>
          </a:ln>
        </p:spPr>
      </p:pic>
      <p:pic>
        <p:nvPicPr>
          <p:cNvPr id="1068" name="Google Shape;1068;p102"/>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867585" y="2709412"/>
            <a:ext cx="645000" cy="270890"/>
          </a:xfrm>
          <a:prstGeom prst="rect">
            <a:avLst/>
          </a:prstGeom>
          <a:noFill/>
          <a:ln>
            <a:noFill/>
          </a:ln>
        </p:spPr>
      </p:pic>
      <p:pic>
        <p:nvPicPr>
          <p:cNvPr id="1069" name="Google Shape;1069;p102"/>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653740" y="2661395"/>
            <a:ext cx="670200" cy="366924"/>
          </a:xfrm>
          <a:prstGeom prst="rect">
            <a:avLst/>
          </a:prstGeom>
          <a:noFill/>
          <a:ln>
            <a:noFill/>
          </a:ln>
        </p:spPr>
      </p:pic>
      <p:pic>
        <p:nvPicPr>
          <p:cNvPr id="1070" name="Google Shape;1070;p102"/>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5759039" y="1889774"/>
            <a:ext cx="743701" cy="98708"/>
          </a:xfrm>
          <a:prstGeom prst="rect">
            <a:avLst/>
          </a:prstGeom>
          <a:noFill/>
          <a:ln>
            <a:noFill/>
          </a:ln>
        </p:spPr>
      </p:pic>
      <p:pic>
        <p:nvPicPr>
          <p:cNvPr id="1071" name="Google Shape;1071;p102"/>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43000" y="3990749"/>
            <a:ext cx="614700" cy="376488"/>
          </a:xfrm>
          <a:prstGeom prst="rect">
            <a:avLst/>
          </a:prstGeom>
          <a:noFill/>
          <a:ln>
            <a:noFill/>
          </a:ln>
        </p:spPr>
      </p:pic>
      <p:pic>
        <p:nvPicPr>
          <p:cNvPr id="1072" name="Google Shape;1072;p102"/>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1741059" y="4073698"/>
            <a:ext cx="614825" cy="210591"/>
          </a:xfrm>
          <a:prstGeom prst="rect">
            <a:avLst/>
          </a:prstGeom>
          <a:noFill/>
          <a:ln>
            <a:noFill/>
          </a:ln>
        </p:spPr>
      </p:pic>
      <p:pic>
        <p:nvPicPr>
          <p:cNvPr id="1073" name="Google Shape;1073;p102"/>
          <p:cNvPicPr preferRelativeResize="0"/>
          <p:nvPr/>
        </p:nvPicPr>
        <p:blipFill rotWithShape="1">
          <a:blip r:embed="rId101" cstate="print">
            <a:alphaModFix/>
            <a:extLst>
              <a:ext uri="{28A0092B-C50C-407E-A947-70E740481C1C}">
                <a14:useLocalDpi xmlns:a14="http://schemas.microsoft.com/office/drawing/2010/main"/>
              </a:ext>
            </a:extLst>
          </a:blip>
          <a:srcRect l="10659" t="26318" r="13852" b="25356"/>
          <a:stretch/>
        </p:blipFill>
        <p:spPr>
          <a:xfrm>
            <a:off x="4133362" y="3958134"/>
            <a:ext cx="540775" cy="441719"/>
          </a:xfrm>
          <a:prstGeom prst="rect">
            <a:avLst/>
          </a:prstGeom>
          <a:noFill/>
          <a:ln>
            <a:noFill/>
          </a:ln>
        </p:spPr>
      </p:pic>
      <p:pic>
        <p:nvPicPr>
          <p:cNvPr id="1074" name="Google Shape;1074;p102"/>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1397558" y="1795126"/>
            <a:ext cx="636000" cy="288004"/>
          </a:xfrm>
          <a:prstGeom prst="rect">
            <a:avLst/>
          </a:prstGeom>
          <a:noFill/>
          <a:ln>
            <a:noFill/>
          </a:ln>
        </p:spPr>
      </p:pic>
      <p:pic>
        <p:nvPicPr>
          <p:cNvPr id="1075" name="Google Shape;1075;p102"/>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3069781" y="1757170"/>
            <a:ext cx="594150" cy="363917"/>
          </a:xfrm>
          <a:prstGeom prst="rect">
            <a:avLst/>
          </a:prstGeom>
          <a:noFill/>
          <a:ln>
            <a:noFill/>
          </a:ln>
        </p:spPr>
      </p:pic>
      <p:pic>
        <p:nvPicPr>
          <p:cNvPr id="1076" name="Google Shape;1076;p102"/>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992500" y="3542492"/>
            <a:ext cx="446800" cy="360398"/>
          </a:xfrm>
          <a:prstGeom prst="rect">
            <a:avLst/>
          </a:prstGeom>
          <a:noFill/>
          <a:ln>
            <a:noFill/>
          </a:ln>
        </p:spPr>
      </p:pic>
      <p:pic>
        <p:nvPicPr>
          <p:cNvPr id="1077" name="Google Shape;1077;p102"/>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8434900" y="1392195"/>
            <a:ext cx="661100" cy="277306"/>
          </a:xfrm>
          <a:prstGeom prst="rect">
            <a:avLst/>
          </a:prstGeom>
          <a:noFill/>
          <a:ln>
            <a:noFill/>
          </a:ln>
        </p:spPr>
      </p:pic>
    </p:spTree>
    <p:extLst>
      <p:ext uri="{BB962C8B-B14F-4D97-AF65-F5344CB8AC3E}">
        <p14:creationId xmlns:p14="http://schemas.microsoft.com/office/powerpoint/2010/main" val="1663679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03"/>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dirty="0">
                <a:solidFill>
                  <a:srgbClr val="000000"/>
                </a:solidFill>
              </a:rPr>
              <a:t>290+ </a:t>
            </a:r>
            <a:r>
              <a:rPr lang="en-US" altLang="zh-CN" dirty="0">
                <a:solidFill>
                  <a:srgbClr val="000000"/>
                </a:solidFill>
              </a:rPr>
              <a:t>会员，且数量不断增长（白银会员，2）</a:t>
            </a:r>
            <a:endParaRPr dirty="0">
              <a:solidFill>
                <a:srgbClr val="000000"/>
              </a:solidFill>
            </a:endParaRPr>
          </a:p>
        </p:txBody>
      </p:sp>
      <p:pic>
        <p:nvPicPr>
          <p:cNvPr id="1084" name="Google Shape;1084;p103"/>
          <p:cNvPicPr preferRelativeResize="0"/>
          <p:nvPr/>
        </p:nvPicPr>
        <p:blipFill rotWithShape="1">
          <a:blip r:embed="rId3">
            <a:alphaModFix/>
          </a:blip>
          <a:srcRect/>
          <a:stretch/>
        </p:blipFill>
        <p:spPr>
          <a:xfrm>
            <a:off x="5382631" y="1383348"/>
            <a:ext cx="553200" cy="339000"/>
          </a:xfrm>
          <a:prstGeom prst="rect">
            <a:avLst/>
          </a:prstGeom>
          <a:noFill/>
          <a:ln>
            <a:noFill/>
          </a:ln>
        </p:spPr>
      </p:pic>
      <p:pic>
        <p:nvPicPr>
          <p:cNvPr id="1085" name="Google Shape;1085;p103" descr="logo_ncsoft-300x184.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920065" y="1867392"/>
            <a:ext cx="777900" cy="277200"/>
          </a:xfrm>
          <a:prstGeom prst="rect">
            <a:avLst/>
          </a:prstGeom>
          <a:noFill/>
          <a:ln>
            <a:noFill/>
          </a:ln>
        </p:spPr>
      </p:pic>
      <p:pic>
        <p:nvPicPr>
          <p:cNvPr id="1086" name="Google Shape;1086;p103" descr="juniper-networks-blue-png.png"/>
          <p:cNvPicPr preferRelativeResize="0"/>
          <p:nvPr/>
        </p:nvPicPr>
        <p:blipFill rotWithShape="1">
          <a:blip r:embed="rId5">
            <a:alphaModFix/>
          </a:blip>
          <a:srcRect/>
          <a:stretch/>
        </p:blipFill>
        <p:spPr>
          <a:xfrm>
            <a:off x="4743984" y="1029000"/>
            <a:ext cx="743700" cy="247800"/>
          </a:xfrm>
          <a:prstGeom prst="rect">
            <a:avLst/>
          </a:prstGeom>
          <a:noFill/>
          <a:ln>
            <a:noFill/>
          </a:ln>
        </p:spPr>
      </p:pic>
      <p:pic>
        <p:nvPicPr>
          <p:cNvPr id="1087" name="Google Shape;1087;p103"/>
          <p:cNvPicPr preferRelativeResize="0"/>
          <p:nvPr/>
        </p:nvPicPr>
        <p:blipFill rotWithShape="1">
          <a:blip r:embed="rId6" cstate="print">
            <a:alphaModFix/>
            <a:extLst>
              <a:ext uri="{28A0092B-C50C-407E-A947-70E740481C1C}">
                <a14:useLocalDpi xmlns:a14="http://schemas.microsoft.com/office/drawing/2010/main"/>
              </a:ext>
            </a:extLst>
          </a:blip>
          <a:srcRect t="-8774" b="-12247"/>
          <a:stretch/>
        </p:blipFill>
        <p:spPr>
          <a:xfrm>
            <a:off x="1311906" y="955673"/>
            <a:ext cx="414900" cy="394454"/>
          </a:xfrm>
          <a:prstGeom prst="rect">
            <a:avLst/>
          </a:prstGeom>
          <a:noFill/>
          <a:ln>
            <a:noFill/>
          </a:ln>
        </p:spPr>
      </p:pic>
      <p:pic>
        <p:nvPicPr>
          <p:cNvPr id="1088" name="Google Shape;1088;p10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676186" y="1458100"/>
            <a:ext cx="414900" cy="189496"/>
          </a:xfrm>
          <a:prstGeom prst="rect">
            <a:avLst/>
          </a:prstGeom>
          <a:noFill/>
          <a:ln>
            <a:noFill/>
          </a:ln>
        </p:spPr>
      </p:pic>
      <p:pic>
        <p:nvPicPr>
          <p:cNvPr id="1089" name="Google Shape;1089;p103" descr="Loodse_lang_groß.png"/>
          <p:cNvPicPr preferRelativeResize="0"/>
          <p:nvPr/>
        </p:nvPicPr>
        <p:blipFill rotWithShape="1">
          <a:blip r:embed="rId8">
            <a:alphaModFix/>
          </a:blip>
          <a:srcRect/>
          <a:stretch/>
        </p:blipFill>
        <p:spPr>
          <a:xfrm>
            <a:off x="7031658" y="1470348"/>
            <a:ext cx="548700" cy="165000"/>
          </a:xfrm>
          <a:prstGeom prst="rect">
            <a:avLst/>
          </a:prstGeom>
          <a:noFill/>
          <a:ln>
            <a:noFill/>
          </a:ln>
        </p:spPr>
      </p:pic>
      <p:pic>
        <p:nvPicPr>
          <p:cNvPr id="1090" name="Google Shape;1090;p10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41314" y="1443748"/>
            <a:ext cx="704699" cy="218200"/>
          </a:xfrm>
          <a:prstGeom prst="rect">
            <a:avLst/>
          </a:prstGeom>
          <a:noFill/>
          <a:ln>
            <a:noFill/>
          </a:ln>
        </p:spPr>
      </p:pic>
      <p:pic>
        <p:nvPicPr>
          <p:cNvPr id="1091" name="Google Shape;1091;p10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165745" y="1439215"/>
            <a:ext cx="636000" cy="227267"/>
          </a:xfrm>
          <a:prstGeom prst="rect">
            <a:avLst/>
          </a:prstGeom>
          <a:noFill/>
          <a:ln>
            <a:noFill/>
          </a:ln>
        </p:spPr>
      </p:pic>
      <p:pic>
        <p:nvPicPr>
          <p:cNvPr id="1092" name="Google Shape;1092;p103" descr="Nirmata.png"/>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6973605" y="1938894"/>
            <a:ext cx="663899" cy="134195"/>
          </a:xfrm>
          <a:prstGeom prst="rect">
            <a:avLst/>
          </a:prstGeom>
          <a:noFill/>
          <a:ln>
            <a:noFill/>
          </a:ln>
        </p:spPr>
      </p:pic>
      <p:pic>
        <p:nvPicPr>
          <p:cNvPr id="1093" name="Google Shape;1093;p103" descr="Mobingi_logo_horizontal.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445110" y="1924816"/>
            <a:ext cx="636000" cy="162351"/>
          </a:xfrm>
          <a:prstGeom prst="rect">
            <a:avLst/>
          </a:prstGeom>
          <a:noFill/>
          <a:ln>
            <a:noFill/>
          </a:ln>
        </p:spPr>
      </p:pic>
      <p:pic>
        <p:nvPicPr>
          <p:cNvPr id="1094" name="Google Shape;1094;p103" descr="LOGO-KINVOLK-Green_Isotype.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162849" y="960563"/>
            <a:ext cx="316025" cy="384675"/>
          </a:xfrm>
          <a:prstGeom prst="rect">
            <a:avLst/>
          </a:prstGeom>
          <a:noFill/>
          <a:ln>
            <a:noFill/>
          </a:ln>
        </p:spPr>
      </p:pic>
      <p:pic>
        <p:nvPicPr>
          <p:cNvPr id="1095" name="Google Shape;1095;p103"/>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2812133" y="1076601"/>
            <a:ext cx="777900" cy="152600"/>
          </a:xfrm>
          <a:prstGeom prst="rect">
            <a:avLst/>
          </a:prstGeom>
          <a:noFill/>
          <a:ln>
            <a:noFill/>
          </a:ln>
        </p:spPr>
      </p:pic>
      <p:pic>
        <p:nvPicPr>
          <p:cNvPr id="1096" name="Google Shape;1096;p103"/>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810272" y="1503050"/>
            <a:ext cx="636000" cy="99596"/>
          </a:xfrm>
          <a:prstGeom prst="rect">
            <a:avLst/>
          </a:prstGeom>
          <a:noFill/>
          <a:ln>
            <a:noFill/>
          </a:ln>
        </p:spPr>
      </p:pic>
      <p:pic>
        <p:nvPicPr>
          <p:cNvPr id="1097" name="Google Shape;1097;p103"/>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503210" y="2241722"/>
            <a:ext cx="471300" cy="289089"/>
          </a:xfrm>
          <a:prstGeom prst="rect">
            <a:avLst/>
          </a:prstGeom>
          <a:noFill/>
          <a:ln>
            <a:noFill/>
          </a:ln>
        </p:spPr>
      </p:pic>
      <p:pic>
        <p:nvPicPr>
          <p:cNvPr id="1098" name="Google Shape;1098;p103"/>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641636" y="991983"/>
            <a:ext cx="316050" cy="321834"/>
          </a:xfrm>
          <a:prstGeom prst="rect">
            <a:avLst/>
          </a:prstGeom>
          <a:noFill/>
          <a:ln>
            <a:noFill/>
          </a:ln>
        </p:spPr>
      </p:pic>
      <p:pic>
        <p:nvPicPr>
          <p:cNvPr id="1099" name="Google Shape;1099;p10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2186896" y="1942783"/>
            <a:ext cx="743700" cy="126418"/>
          </a:xfrm>
          <a:prstGeom prst="rect">
            <a:avLst/>
          </a:prstGeom>
          <a:noFill/>
          <a:ln>
            <a:noFill/>
          </a:ln>
        </p:spPr>
      </p:pic>
      <p:pic>
        <p:nvPicPr>
          <p:cNvPr id="1100" name="Google Shape;1100;p10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126241" y="1815431"/>
            <a:ext cx="471300" cy="381121"/>
          </a:xfrm>
          <a:prstGeom prst="rect">
            <a:avLst/>
          </a:prstGeom>
          <a:noFill/>
          <a:ln>
            <a:noFill/>
          </a:ln>
        </p:spPr>
      </p:pic>
      <p:pic>
        <p:nvPicPr>
          <p:cNvPr id="1101" name="Google Shape;1101;p103"/>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3036381" y="1948467"/>
            <a:ext cx="777900" cy="115050"/>
          </a:xfrm>
          <a:prstGeom prst="rect">
            <a:avLst/>
          </a:prstGeom>
          <a:noFill/>
          <a:ln>
            <a:noFill/>
          </a:ln>
        </p:spPr>
      </p:pic>
      <p:pic>
        <p:nvPicPr>
          <p:cNvPr id="1102" name="Google Shape;1102;p103"/>
          <p:cNvPicPr preferRelativeResize="0"/>
          <p:nvPr/>
        </p:nvPicPr>
        <p:blipFill rotWithShape="1">
          <a:blip r:embed="rId21">
            <a:alphaModFix/>
          </a:blip>
          <a:srcRect/>
          <a:stretch/>
        </p:blipFill>
        <p:spPr>
          <a:xfrm>
            <a:off x="7958040" y="3477454"/>
            <a:ext cx="513600" cy="315000"/>
          </a:xfrm>
          <a:prstGeom prst="rect">
            <a:avLst/>
          </a:prstGeom>
          <a:noFill/>
          <a:ln>
            <a:noFill/>
          </a:ln>
        </p:spPr>
      </p:pic>
      <p:pic>
        <p:nvPicPr>
          <p:cNvPr id="1103" name="Google Shape;1103;p103"/>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698331" y="3883231"/>
            <a:ext cx="414900" cy="358800"/>
          </a:xfrm>
          <a:prstGeom prst="rect">
            <a:avLst/>
          </a:prstGeom>
          <a:noFill/>
          <a:ln>
            <a:noFill/>
          </a:ln>
        </p:spPr>
      </p:pic>
      <p:pic>
        <p:nvPicPr>
          <p:cNvPr id="1104" name="Google Shape;1104;p103"/>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8153" y="3885781"/>
            <a:ext cx="663900" cy="353700"/>
          </a:xfrm>
          <a:prstGeom prst="rect">
            <a:avLst/>
          </a:prstGeom>
          <a:noFill/>
          <a:ln>
            <a:noFill/>
          </a:ln>
        </p:spPr>
      </p:pic>
      <p:pic>
        <p:nvPicPr>
          <p:cNvPr id="1105" name="Google Shape;1105;p103"/>
          <p:cNvPicPr preferRelativeResize="0"/>
          <p:nvPr/>
        </p:nvPicPr>
        <p:blipFill rotWithShape="1">
          <a:blip r:embed="rId24">
            <a:alphaModFix/>
          </a:blip>
          <a:srcRect/>
          <a:stretch/>
        </p:blipFill>
        <p:spPr>
          <a:xfrm>
            <a:off x="6140352" y="2228766"/>
            <a:ext cx="513600" cy="315000"/>
          </a:xfrm>
          <a:prstGeom prst="rect">
            <a:avLst/>
          </a:prstGeom>
          <a:noFill/>
          <a:ln>
            <a:noFill/>
          </a:ln>
        </p:spPr>
      </p:pic>
      <p:pic>
        <p:nvPicPr>
          <p:cNvPr id="1106" name="Google Shape;1106;p103"/>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4806036" y="2703208"/>
            <a:ext cx="636000" cy="209400"/>
          </a:xfrm>
          <a:prstGeom prst="rect">
            <a:avLst/>
          </a:prstGeom>
          <a:noFill/>
          <a:ln>
            <a:noFill/>
          </a:ln>
        </p:spPr>
      </p:pic>
      <p:pic>
        <p:nvPicPr>
          <p:cNvPr id="1107" name="Google Shape;1107;p103"/>
          <p:cNvPicPr preferRelativeResize="0"/>
          <p:nvPr/>
        </p:nvPicPr>
        <p:blipFill rotWithShape="1">
          <a:blip r:embed="rId26" cstate="print">
            <a:alphaModFix/>
            <a:extLst>
              <a:ext uri="{28A0092B-C50C-407E-A947-70E740481C1C}">
                <a14:useLocalDpi xmlns:a14="http://schemas.microsoft.com/office/drawing/2010/main"/>
              </a:ext>
            </a:extLst>
          </a:blip>
          <a:srcRect t="15600" b="16982"/>
          <a:stretch/>
        </p:blipFill>
        <p:spPr>
          <a:xfrm>
            <a:off x="1444749" y="3115035"/>
            <a:ext cx="513600" cy="212400"/>
          </a:xfrm>
          <a:prstGeom prst="rect">
            <a:avLst/>
          </a:prstGeom>
          <a:noFill/>
          <a:ln>
            <a:noFill/>
          </a:ln>
        </p:spPr>
      </p:pic>
      <p:pic>
        <p:nvPicPr>
          <p:cNvPr id="1108" name="Google Shape;1108;p10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4936529" y="3528604"/>
            <a:ext cx="743700" cy="212700"/>
          </a:xfrm>
          <a:prstGeom prst="rect">
            <a:avLst/>
          </a:prstGeom>
          <a:noFill/>
          <a:ln>
            <a:noFill/>
          </a:ln>
        </p:spPr>
      </p:pic>
      <p:pic>
        <p:nvPicPr>
          <p:cNvPr id="1109" name="Google Shape;1109;p103"/>
          <p:cNvPicPr preferRelativeResize="0"/>
          <p:nvPr/>
        </p:nvPicPr>
        <p:blipFill rotWithShape="1">
          <a:blip r:embed="rId28">
            <a:alphaModFix/>
          </a:blip>
          <a:srcRect/>
          <a:stretch/>
        </p:blipFill>
        <p:spPr>
          <a:xfrm>
            <a:off x="95623" y="4361494"/>
            <a:ext cx="553200" cy="339300"/>
          </a:xfrm>
          <a:prstGeom prst="rect">
            <a:avLst/>
          </a:prstGeom>
          <a:noFill/>
          <a:ln>
            <a:noFill/>
          </a:ln>
        </p:spPr>
      </p:pic>
      <p:pic>
        <p:nvPicPr>
          <p:cNvPr id="1110" name="Google Shape;1110;p103"/>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60389" y="2681458"/>
            <a:ext cx="796500" cy="252900"/>
          </a:xfrm>
          <a:prstGeom prst="rect">
            <a:avLst/>
          </a:prstGeom>
          <a:noFill/>
          <a:ln>
            <a:noFill/>
          </a:ln>
        </p:spPr>
      </p:pic>
      <p:pic>
        <p:nvPicPr>
          <p:cNvPr id="1111" name="Google Shape;1111;p10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5626804" y="3855624"/>
            <a:ext cx="675000" cy="414013"/>
          </a:xfrm>
          <a:prstGeom prst="rect">
            <a:avLst/>
          </a:prstGeom>
          <a:noFill/>
          <a:ln>
            <a:noFill/>
          </a:ln>
        </p:spPr>
      </p:pic>
      <p:pic>
        <p:nvPicPr>
          <p:cNvPr id="1112" name="Google Shape;1112;p103"/>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6419297" y="3884815"/>
            <a:ext cx="471300" cy="355632"/>
          </a:xfrm>
          <a:prstGeom prst="rect">
            <a:avLst/>
          </a:prstGeom>
          <a:noFill/>
          <a:ln>
            <a:noFill/>
          </a:ln>
        </p:spPr>
      </p:pic>
      <p:pic>
        <p:nvPicPr>
          <p:cNvPr id="1113" name="Google Shape;1113;p10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5506620" y="4410826"/>
            <a:ext cx="553200" cy="240637"/>
          </a:xfrm>
          <a:prstGeom prst="rect">
            <a:avLst/>
          </a:prstGeom>
          <a:noFill/>
          <a:ln>
            <a:noFill/>
          </a:ln>
        </p:spPr>
      </p:pic>
      <p:pic>
        <p:nvPicPr>
          <p:cNvPr id="1114" name="Google Shape;1114;p103" descr="logo-turbonomic.png"/>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052919" y="3957985"/>
            <a:ext cx="675000" cy="209291"/>
          </a:xfrm>
          <a:prstGeom prst="rect">
            <a:avLst/>
          </a:prstGeom>
          <a:noFill/>
          <a:ln>
            <a:noFill/>
          </a:ln>
        </p:spPr>
      </p:pic>
      <p:pic>
        <p:nvPicPr>
          <p:cNvPr id="1115" name="Google Shape;1115;p10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235553" y="2742740"/>
            <a:ext cx="585300" cy="130335"/>
          </a:xfrm>
          <a:prstGeom prst="rect">
            <a:avLst/>
          </a:prstGeom>
          <a:noFill/>
          <a:ln>
            <a:noFill/>
          </a:ln>
        </p:spPr>
      </p:pic>
      <p:pic>
        <p:nvPicPr>
          <p:cNvPr id="1116" name="Google Shape;1116;p103" descr="logo_styra.png"/>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813738" y="3458620"/>
            <a:ext cx="513600" cy="352670"/>
          </a:xfrm>
          <a:prstGeom prst="rect">
            <a:avLst/>
          </a:prstGeom>
          <a:noFill/>
          <a:ln>
            <a:noFill/>
          </a:ln>
        </p:spPr>
      </p:pic>
      <p:pic>
        <p:nvPicPr>
          <p:cNvPr id="1117" name="Google Shape;1117;p103"/>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3506478" y="4338808"/>
            <a:ext cx="513600" cy="384673"/>
          </a:xfrm>
          <a:prstGeom prst="rect">
            <a:avLst/>
          </a:prstGeom>
          <a:noFill/>
          <a:ln>
            <a:noFill/>
          </a:ln>
        </p:spPr>
      </p:pic>
      <p:pic>
        <p:nvPicPr>
          <p:cNvPr id="1118" name="Google Shape;1118;p10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05088" y="3154929"/>
            <a:ext cx="513600" cy="132612"/>
          </a:xfrm>
          <a:prstGeom prst="rect">
            <a:avLst/>
          </a:prstGeom>
          <a:noFill/>
          <a:ln>
            <a:noFill/>
          </a:ln>
        </p:spPr>
      </p:pic>
      <p:pic>
        <p:nvPicPr>
          <p:cNvPr id="1119" name="Google Shape;1119;p10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2596202" y="3539554"/>
            <a:ext cx="636000" cy="190800"/>
          </a:xfrm>
          <a:prstGeom prst="rect">
            <a:avLst/>
          </a:prstGeom>
          <a:noFill/>
          <a:ln>
            <a:noFill/>
          </a:ln>
        </p:spPr>
      </p:pic>
      <p:pic>
        <p:nvPicPr>
          <p:cNvPr id="1120" name="Google Shape;1120;p103"/>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4845412" y="3957215"/>
            <a:ext cx="663900" cy="210832"/>
          </a:xfrm>
          <a:prstGeom prst="rect">
            <a:avLst/>
          </a:prstGeom>
          <a:noFill/>
          <a:ln>
            <a:noFill/>
          </a:ln>
        </p:spPr>
      </p:pic>
      <p:pic>
        <p:nvPicPr>
          <p:cNvPr id="1121" name="Google Shape;1121;p10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839906" y="4378350"/>
            <a:ext cx="513600" cy="305589"/>
          </a:xfrm>
          <a:prstGeom prst="rect">
            <a:avLst/>
          </a:prstGeom>
          <a:noFill/>
          <a:ln>
            <a:noFill/>
          </a:ln>
        </p:spPr>
      </p:pic>
      <p:pic>
        <p:nvPicPr>
          <p:cNvPr id="1122" name="Google Shape;1122;p10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8630900" y="4326717"/>
            <a:ext cx="471300" cy="408854"/>
          </a:xfrm>
          <a:prstGeom prst="rect">
            <a:avLst/>
          </a:prstGeom>
          <a:noFill/>
          <a:ln>
            <a:noFill/>
          </a:ln>
        </p:spPr>
      </p:pic>
      <p:pic>
        <p:nvPicPr>
          <p:cNvPr id="1123" name="Google Shape;1123;p10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7710882" y="3878521"/>
            <a:ext cx="414900" cy="368220"/>
          </a:xfrm>
          <a:prstGeom prst="rect">
            <a:avLst/>
          </a:prstGeom>
          <a:noFill/>
          <a:ln>
            <a:noFill/>
          </a:ln>
        </p:spPr>
      </p:pic>
      <p:pic>
        <p:nvPicPr>
          <p:cNvPr id="1124" name="Google Shape;1124;p103"/>
          <p:cNvPicPr preferRelativeResize="0"/>
          <p:nvPr/>
        </p:nvPicPr>
        <p:blipFill rotWithShape="1">
          <a:blip r:embed="rId43" cstate="print">
            <a:alphaModFix/>
            <a:extLst>
              <a:ext uri="{28A0092B-C50C-407E-A947-70E740481C1C}">
                <a14:useLocalDpi xmlns:a14="http://schemas.microsoft.com/office/drawing/2010/main"/>
              </a:ext>
            </a:extLst>
          </a:blip>
          <a:srcRect/>
          <a:stretch/>
        </p:blipFill>
        <p:spPr>
          <a:xfrm>
            <a:off x="3230724" y="3953544"/>
            <a:ext cx="704702" cy="218173"/>
          </a:xfrm>
          <a:prstGeom prst="rect">
            <a:avLst/>
          </a:prstGeom>
          <a:noFill/>
          <a:ln>
            <a:noFill/>
          </a:ln>
        </p:spPr>
      </p:pic>
      <p:pic>
        <p:nvPicPr>
          <p:cNvPr id="1125" name="Google Shape;1125;p103"/>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6212933" y="4435122"/>
            <a:ext cx="743700" cy="192044"/>
          </a:xfrm>
          <a:prstGeom prst="rect">
            <a:avLst/>
          </a:prstGeom>
          <a:noFill/>
          <a:ln>
            <a:noFill/>
          </a:ln>
        </p:spPr>
      </p:pic>
      <p:pic>
        <p:nvPicPr>
          <p:cNvPr id="1126" name="Google Shape;1126;p103" descr="数人云logo.jpg"/>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7515270" y="3111033"/>
            <a:ext cx="743625" cy="220403"/>
          </a:xfrm>
          <a:prstGeom prst="rect">
            <a:avLst/>
          </a:prstGeom>
          <a:noFill/>
          <a:ln>
            <a:noFill/>
          </a:ln>
        </p:spPr>
      </p:pic>
      <p:pic>
        <p:nvPicPr>
          <p:cNvPr id="1127" name="Google Shape;1127;p103"/>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703325" y="1884233"/>
            <a:ext cx="636000" cy="243518"/>
          </a:xfrm>
          <a:prstGeom prst="rect">
            <a:avLst/>
          </a:prstGeom>
          <a:noFill/>
          <a:ln>
            <a:noFill/>
          </a:ln>
        </p:spPr>
      </p:pic>
      <p:pic>
        <p:nvPicPr>
          <p:cNvPr id="1128" name="Google Shape;1128;p10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5423135" y="1928938"/>
            <a:ext cx="675000" cy="154107"/>
          </a:xfrm>
          <a:prstGeom prst="rect">
            <a:avLst/>
          </a:prstGeom>
          <a:noFill/>
          <a:ln>
            <a:noFill/>
          </a:ln>
        </p:spPr>
      </p:pic>
      <p:pic>
        <p:nvPicPr>
          <p:cNvPr id="1129" name="Google Shape;1129;p103"/>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365711" y="3467635"/>
            <a:ext cx="471300" cy="334640"/>
          </a:xfrm>
          <a:prstGeom prst="rect">
            <a:avLst/>
          </a:prstGeom>
          <a:noFill/>
          <a:ln>
            <a:noFill/>
          </a:ln>
        </p:spPr>
      </p:pic>
      <p:pic>
        <p:nvPicPr>
          <p:cNvPr id="1130" name="Google Shape;1130;p10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729259" y="2238113"/>
            <a:ext cx="548700" cy="296306"/>
          </a:xfrm>
          <a:prstGeom prst="rect">
            <a:avLst/>
          </a:prstGeom>
          <a:noFill/>
          <a:ln>
            <a:noFill/>
          </a:ln>
        </p:spPr>
      </p:pic>
      <p:pic>
        <p:nvPicPr>
          <p:cNvPr id="1131" name="Google Shape;1131;p10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7184110" y="2704131"/>
            <a:ext cx="548700" cy="207555"/>
          </a:xfrm>
          <a:prstGeom prst="rect">
            <a:avLst/>
          </a:prstGeom>
          <a:noFill/>
          <a:ln>
            <a:noFill/>
          </a:ln>
        </p:spPr>
      </p:pic>
      <p:pic>
        <p:nvPicPr>
          <p:cNvPr id="1132" name="Google Shape;1132;p103"/>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3795196" y="1022760"/>
            <a:ext cx="743625" cy="260281"/>
          </a:xfrm>
          <a:prstGeom prst="rect">
            <a:avLst/>
          </a:prstGeom>
          <a:noFill/>
          <a:ln>
            <a:noFill/>
          </a:ln>
        </p:spPr>
      </p:pic>
      <p:pic>
        <p:nvPicPr>
          <p:cNvPr id="1133" name="Google Shape;1133;p10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854150" y="4342389"/>
            <a:ext cx="513600" cy="377511"/>
          </a:xfrm>
          <a:prstGeom prst="rect">
            <a:avLst/>
          </a:prstGeom>
          <a:noFill/>
          <a:ln>
            <a:noFill/>
          </a:ln>
        </p:spPr>
      </p:pic>
      <p:pic>
        <p:nvPicPr>
          <p:cNvPr id="1134" name="Google Shape;1134;p10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071109" y="3565239"/>
            <a:ext cx="663900" cy="139431"/>
          </a:xfrm>
          <a:prstGeom prst="rect">
            <a:avLst/>
          </a:prstGeom>
          <a:noFill/>
          <a:ln>
            <a:noFill/>
          </a:ln>
        </p:spPr>
      </p:pic>
      <p:pic>
        <p:nvPicPr>
          <p:cNvPr id="1135" name="Google Shape;1135;p10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931969" y="1076488"/>
            <a:ext cx="675000" cy="152826"/>
          </a:xfrm>
          <a:prstGeom prst="rect">
            <a:avLst/>
          </a:prstGeom>
          <a:noFill/>
          <a:ln>
            <a:noFill/>
          </a:ln>
        </p:spPr>
      </p:pic>
      <p:pic>
        <p:nvPicPr>
          <p:cNvPr id="1136" name="Google Shape;1136;p103"/>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3462404" y="1435544"/>
            <a:ext cx="663899" cy="234608"/>
          </a:xfrm>
          <a:prstGeom prst="rect">
            <a:avLst/>
          </a:prstGeom>
          <a:noFill/>
          <a:ln>
            <a:noFill/>
          </a:ln>
        </p:spPr>
      </p:pic>
      <p:pic>
        <p:nvPicPr>
          <p:cNvPr id="1137" name="Google Shape;1137;p10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2366946" y="2299868"/>
            <a:ext cx="471300" cy="172797"/>
          </a:xfrm>
          <a:prstGeom prst="rect">
            <a:avLst/>
          </a:prstGeom>
          <a:noFill/>
          <a:ln>
            <a:noFill/>
          </a:ln>
        </p:spPr>
      </p:pic>
      <p:pic>
        <p:nvPicPr>
          <p:cNvPr id="1138" name="Google Shape;1138;p10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4173192" y="4334083"/>
            <a:ext cx="513600" cy="394122"/>
          </a:xfrm>
          <a:prstGeom prst="rect">
            <a:avLst/>
          </a:prstGeom>
          <a:noFill/>
          <a:ln>
            <a:noFill/>
          </a:ln>
        </p:spPr>
      </p:pic>
      <p:pic>
        <p:nvPicPr>
          <p:cNvPr id="1139" name="Google Shape;1139;p103"/>
          <p:cNvPicPr preferRelativeResize="0"/>
          <p:nvPr/>
        </p:nvPicPr>
        <p:blipFill rotWithShape="1">
          <a:blip r:embed="rId58" cstate="print">
            <a:alphaModFix/>
            <a:extLst>
              <a:ext uri="{28A0092B-C50C-407E-A947-70E740481C1C}">
                <a14:useLocalDpi xmlns:a14="http://schemas.microsoft.com/office/drawing/2010/main"/>
              </a:ext>
            </a:extLst>
          </a:blip>
          <a:srcRect l="3777" r="4529" b="12587"/>
          <a:stretch/>
        </p:blipFill>
        <p:spPr>
          <a:xfrm>
            <a:off x="2784411" y="3121110"/>
            <a:ext cx="777900" cy="200250"/>
          </a:xfrm>
          <a:prstGeom prst="rect">
            <a:avLst/>
          </a:prstGeom>
          <a:noFill/>
          <a:ln>
            <a:noFill/>
          </a:ln>
        </p:spPr>
      </p:pic>
      <p:pic>
        <p:nvPicPr>
          <p:cNvPr id="1140" name="Google Shape;1140;p10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8494350" y="3138048"/>
            <a:ext cx="594150" cy="166374"/>
          </a:xfrm>
          <a:prstGeom prst="rect">
            <a:avLst/>
          </a:prstGeom>
          <a:noFill/>
          <a:ln>
            <a:noFill/>
          </a:ln>
        </p:spPr>
      </p:pic>
      <p:pic>
        <p:nvPicPr>
          <p:cNvPr id="1141" name="Google Shape;1141;p10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797766" y="3175672"/>
            <a:ext cx="594150" cy="91125"/>
          </a:xfrm>
          <a:prstGeom prst="rect">
            <a:avLst/>
          </a:prstGeom>
          <a:noFill/>
          <a:ln>
            <a:noFill/>
          </a:ln>
        </p:spPr>
      </p:pic>
      <p:pic>
        <p:nvPicPr>
          <p:cNvPr id="1142" name="Google Shape;1142;p10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7008089" y="3988893"/>
            <a:ext cx="585300" cy="147475"/>
          </a:xfrm>
          <a:prstGeom prst="rect">
            <a:avLst/>
          </a:prstGeom>
          <a:noFill/>
          <a:ln>
            <a:noFill/>
          </a:ln>
        </p:spPr>
      </p:pic>
      <p:pic>
        <p:nvPicPr>
          <p:cNvPr id="1143" name="Google Shape;1143;p10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64306" y="2208691"/>
            <a:ext cx="355150" cy="355150"/>
          </a:xfrm>
          <a:prstGeom prst="rect">
            <a:avLst/>
          </a:prstGeom>
          <a:noFill/>
          <a:ln>
            <a:noFill/>
          </a:ln>
        </p:spPr>
      </p:pic>
      <p:pic>
        <p:nvPicPr>
          <p:cNvPr id="1144" name="Google Shape;1144;p103"/>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75129" y="955841"/>
            <a:ext cx="355150" cy="394119"/>
          </a:xfrm>
          <a:prstGeom prst="rect">
            <a:avLst/>
          </a:prstGeom>
          <a:noFill/>
          <a:ln>
            <a:noFill/>
          </a:ln>
        </p:spPr>
      </p:pic>
      <p:pic>
        <p:nvPicPr>
          <p:cNvPr id="1145" name="Google Shape;1145;p103"/>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35442" y="1013556"/>
            <a:ext cx="471300" cy="278690"/>
          </a:xfrm>
          <a:prstGeom prst="rect">
            <a:avLst/>
          </a:prstGeom>
          <a:noFill/>
          <a:ln>
            <a:noFill/>
          </a:ln>
        </p:spPr>
      </p:pic>
      <p:pic>
        <p:nvPicPr>
          <p:cNvPr id="1146" name="Google Shape;1146;p10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1831481" y="2616028"/>
            <a:ext cx="777900" cy="383759"/>
          </a:xfrm>
          <a:prstGeom prst="rect">
            <a:avLst/>
          </a:prstGeom>
          <a:noFill/>
          <a:ln>
            <a:noFill/>
          </a:ln>
        </p:spPr>
      </p:pic>
      <p:pic>
        <p:nvPicPr>
          <p:cNvPr id="1147" name="Google Shape;1147;p10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485075" y="1967137"/>
            <a:ext cx="636000" cy="77710"/>
          </a:xfrm>
          <a:prstGeom prst="rect">
            <a:avLst/>
          </a:prstGeom>
          <a:noFill/>
          <a:ln>
            <a:noFill/>
          </a:ln>
        </p:spPr>
      </p:pic>
      <p:pic>
        <p:nvPicPr>
          <p:cNvPr id="1148" name="Google Shape;1148;p10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2193805" y="3099084"/>
            <a:ext cx="355150" cy="244302"/>
          </a:xfrm>
          <a:prstGeom prst="rect">
            <a:avLst/>
          </a:prstGeom>
          <a:noFill/>
          <a:ln>
            <a:noFill/>
          </a:ln>
        </p:spPr>
      </p:pic>
      <p:pic>
        <p:nvPicPr>
          <p:cNvPr id="1149" name="Google Shape;1149;p10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3995445" y="2714662"/>
            <a:ext cx="636000" cy="186491"/>
          </a:xfrm>
          <a:prstGeom prst="rect">
            <a:avLst/>
          </a:prstGeom>
          <a:noFill/>
          <a:ln>
            <a:noFill/>
          </a:ln>
        </p:spPr>
      </p:pic>
      <p:pic>
        <p:nvPicPr>
          <p:cNvPr id="1150" name="Google Shape;1150;p10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8442401" y="1064028"/>
            <a:ext cx="675000" cy="177745"/>
          </a:xfrm>
          <a:prstGeom prst="rect">
            <a:avLst/>
          </a:prstGeom>
          <a:noFill/>
          <a:ln>
            <a:noFill/>
          </a:ln>
        </p:spPr>
      </p:pic>
      <p:pic>
        <p:nvPicPr>
          <p:cNvPr id="1151" name="Google Shape;1151;p10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4803750" y="1833045"/>
            <a:ext cx="513600" cy="345893"/>
          </a:xfrm>
          <a:prstGeom prst="rect">
            <a:avLst/>
          </a:prstGeom>
          <a:noFill/>
          <a:ln>
            <a:noFill/>
          </a:ln>
        </p:spPr>
      </p:pic>
      <p:pic>
        <p:nvPicPr>
          <p:cNvPr id="1152" name="Google Shape;1152;p10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575927" y="1399187"/>
            <a:ext cx="594150" cy="307321"/>
          </a:xfrm>
          <a:prstGeom prst="rect">
            <a:avLst/>
          </a:prstGeom>
          <a:noFill/>
          <a:ln>
            <a:noFill/>
          </a:ln>
        </p:spPr>
      </p:pic>
      <p:pic>
        <p:nvPicPr>
          <p:cNvPr id="1153" name="Google Shape;1153;p10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5178853" y="3075826"/>
            <a:ext cx="414900" cy="290818"/>
          </a:xfrm>
          <a:prstGeom prst="rect">
            <a:avLst/>
          </a:prstGeom>
          <a:noFill/>
          <a:ln>
            <a:noFill/>
          </a:ln>
        </p:spPr>
      </p:pic>
      <p:pic>
        <p:nvPicPr>
          <p:cNvPr id="1154" name="Google Shape;1154;p103"/>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585298" y="2242061"/>
            <a:ext cx="553199" cy="288411"/>
          </a:xfrm>
          <a:prstGeom prst="rect">
            <a:avLst/>
          </a:prstGeom>
          <a:noFill/>
          <a:ln>
            <a:noFill/>
          </a:ln>
        </p:spPr>
      </p:pic>
      <p:pic>
        <p:nvPicPr>
          <p:cNvPr id="1155" name="Google Shape;1155;p103"/>
          <p:cNvPicPr preferRelativeResize="0"/>
          <p:nvPr/>
        </p:nvPicPr>
        <p:blipFill>
          <a:blip r:embed="rId74">
            <a:alphaModFix/>
          </a:blip>
          <a:stretch>
            <a:fillRect/>
          </a:stretch>
        </p:blipFill>
        <p:spPr>
          <a:xfrm>
            <a:off x="801937" y="4409766"/>
            <a:ext cx="899100" cy="242757"/>
          </a:xfrm>
          <a:prstGeom prst="rect">
            <a:avLst/>
          </a:prstGeom>
          <a:noFill/>
          <a:ln>
            <a:noFill/>
          </a:ln>
        </p:spPr>
      </p:pic>
      <p:pic>
        <p:nvPicPr>
          <p:cNvPr id="1156" name="Google Shape;1156;p103"/>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627372" y="3051585"/>
            <a:ext cx="316025" cy="339300"/>
          </a:xfrm>
          <a:prstGeom prst="rect">
            <a:avLst/>
          </a:prstGeom>
          <a:noFill/>
          <a:ln>
            <a:noFill/>
          </a:ln>
        </p:spPr>
      </p:pic>
      <p:pic>
        <p:nvPicPr>
          <p:cNvPr id="1157" name="Google Shape;1157;p103"/>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5692848" y="1069972"/>
            <a:ext cx="743625" cy="165857"/>
          </a:xfrm>
          <a:prstGeom prst="rect">
            <a:avLst/>
          </a:prstGeom>
          <a:noFill/>
          <a:ln>
            <a:noFill/>
          </a:ln>
        </p:spPr>
      </p:pic>
      <p:pic>
        <p:nvPicPr>
          <p:cNvPr id="1158" name="Google Shape;1158;p103"/>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907402" y="2733451"/>
            <a:ext cx="636001" cy="148914"/>
          </a:xfrm>
          <a:prstGeom prst="rect">
            <a:avLst/>
          </a:prstGeom>
          <a:noFill/>
          <a:ln>
            <a:noFill/>
          </a:ln>
        </p:spPr>
      </p:pic>
      <p:pic>
        <p:nvPicPr>
          <p:cNvPr id="1159" name="Google Shape;1159;p103"/>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105100" y="3544723"/>
            <a:ext cx="832500" cy="180463"/>
          </a:xfrm>
          <a:prstGeom prst="rect">
            <a:avLst/>
          </a:prstGeom>
          <a:noFill/>
          <a:ln>
            <a:noFill/>
          </a:ln>
        </p:spPr>
      </p:pic>
      <p:pic>
        <p:nvPicPr>
          <p:cNvPr id="1160" name="Google Shape;1160;p10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5829208" y="3056758"/>
            <a:ext cx="316050" cy="328954"/>
          </a:xfrm>
          <a:prstGeom prst="rect">
            <a:avLst/>
          </a:prstGeom>
          <a:noFill/>
          <a:ln>
            <a:noFill/>
          </a:ln>
        </p:spPr>
      </p:pic>
      <p:pic>
        <p:nvPicPr>
          <p:cNvPr id="1161" name="Google Shape;1161;p10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3004087" y="2180789"/>
            <a:ext cx="553200" cy="410955"/>
          </a:xfrm>
          <a:prstGeom prst="rect">
            <a:avLst/>
          </a:prstGeom>
          <a:noFill/>
          <a:ln>
            <a:noFill/>
          </a:ln>
        </p:spPr>
      </p:pic>
      <p:pic>
        <p:nvPicPr>
          <p:cNvPr id="1162" name="Google Shape;1162;p103"/>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8605149" y="3464927"/>
            <a:ext cx="471300" cy="340055"/>
          </a:xfrm>
          <a:prstGeom prst="rect">
            <a:avLst/>
          </a:prstGeom>
          <a:noFill/>
          <a:ln>
            <a:noFill/>
          </a:ln>
        </p:spPr>
      </p:pic>
      <p:pic>
        <p:nvPicPr>
          <p:cNvPr id="1163" name="Google Shape;1163;p103"/>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7684038" y="1047630"/>
            <a:ext cx="553200" cy="210541"/>
          </a:xfrm>
          <a:prstGeom prst="rect">
            <a:avLst/>
          </a:prstGeom>
          <a:noFill/>
          <a:ln>
            <a:noFill/>
          </a:ln>
        </p:spPr>
      </p:pic>
      <p:pic>
        <p:nvPicPr>
          <p:cNvPr id="1164" name="Google Shape;1164;p103"/>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1885080" y="2212215"/>
            <a:ext cx="316025" cy="348103"/>
          </a:xfrm>
          <a:prstGeom prst="rect">
            <a:avLst/>
          </a:prstGeom>
          <a:noFill/>
          <a:ln>
            <a:noFill/>
          </a:ln>
        </p:spPr>
      </p:pic>
      <p:pic>
        <p:nvPicPr>
          <p:cNvPr id="1165" name="Google Shape;1165;p103"/>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4632669" y="2308791"/>
            <a:ext cx="704700" cy="154950"/>
          </a:xfrm>
          <a:prstGeom prst="rect">
            <a:avLst/>
          </a:prstGeom>
          <a:noFill/>
          <a:ln>
            <a:noFill/>
          </a:ln>
        </p:spPr>
      </p:pic>
      <p:pic>
        <p:nvPicPr>
          <p:cNvPr id="1166" name="Google Shape;1166;p103"/>
          <p:cNvPicPr preferRelativeResize="0"/>
          <p:nvPr/>
        </p:nvPicPr>
        <p:blipFill>
          <a:blip r:embed="rId85">
            <a:alphaModFix/>
          </a:blip>
          <a:stretch>
            <a:fillRect/>
          </a:stretch>
        </p:blipFill>
        <p:spPr>
          <a:xfrm>
            <a:off x="1681739" y="3987346"/>
            <a:ext cx="899100" cy="150569"/>
          </a:xfrm>
          <a:prstGeom prst="rect">
            <a:avLst/>
          </a:prstGeom>
          <a:noFill/>
          <a:ln>
            <a:noFill/>
          </a:ln>
        </p:spPr>
      </p:pic>
      <p:pic>
        <p:nvPicPr>
          <p:cNvPr id="1167" name="Google Shape;1167;p10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520864" y="4375751"/>
            <a:ext cx="832500" cy="310787"/>
          </a:xfrm>
          <a:prstGeom prst="rect">
            <a:avLst/>
          </a:prstGeom>
          <a:noFill/>
          <a:ln>
            <a:noFill/>
          </a:ln>
        </p:spPr>
      </p:pic>
      <p:pic>
        <p:nvPicPr>
          <p:cNvPr id="1168" name="Google Shape;1168;p103"/>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6495919" y="2712648"/>
            <a:ext cx="513600" cy="190521"/>
          </a:xfrm>
          <a:prstGeom prst="rect">
            <a:avLst/>
          </a:prstGeom>
          <a:noFill/>
          <a:ln>
            <a:noFill/>
          </a:ln>
        </p:spPr>
      </p:pic>
      <p:pic>
        <p:nvPicPr>
          <p:cNvPr id="1169" name="Google Shape;1169;p103"/>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5616628" y="2710425"/>
            <a:ext cx="704700" cy="194967"/>
          </a:xfrm>
          <a:prstGeom prst="rect">
            <a:avLst/>
          </a:prstGeom>
          <a:noFill/>
          <a:ln>
            <a:noFill/>
          </a:ln>
        </p:spPr>
      </p:pic>
      <p:pic>
        <p:nvPicPr>
          <p:cNvPr id="1170" name="Google Shape;1170;p10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100497" y="2704621"/>
            <a:ext cx="585301" cy="206574"/>
          </a:xfrm>
          <a:prstGeom prst="rect">
            <a:avLst/>
          </a:prstGeom>
          <a:noFill/>
          <a:ln>
            <a:noFill/>
          </a:ln>
        </p:spPr>
      </p:pic>
      <p:pic>
        <p:nvPicPr>
          <p:cNvPr id="1171" name="Google Shape;1171;p103"/>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8006486" y="4342565"/>
            <a:ext cx="471300" cy="377159"/>
          </a:xfrm>
          <a:prstGeom prst="rect">
            <a:avLst/>
          </a:prstGeom>
          <a:noFill/>
          <a:ln>
            <a:noFill/>
          </a:ln>
        </p:spPr>
      </p:pic>
      <p:pic>
        <p:nvPicPr>
          <p:cNvPr id="1172" name="Google Shape;1172;p103"/>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56250" y="1386482"/>
            <a:ext cx="355150" cy="332732"/>
          </a:xfrm>
          <a:prstGeom prst="rect">
            <a:avLst/>
          </a:prstGeom>
          <a:noFill/>
          <a:ln>
            <a:noFill/>
          </a:ln>
        </p:spPr>
      </p:pic>
      <p:pic>
        <p:nvPicPr>
          <p:cNvPr id="1173" name="Google Shape;1173;p103"/>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854144" y="3038206"/>
            <a:ext cx="355150" cy="366058"/>
          </a:xfrm>
          <a:prstGeom prst="rect">
            <a:avLst/>
          </a:prstGeom>
          <a:noFill/>
          <a:ln>
            <a:noFill/>
          </a:ln>
        </p:spPr>
      </p:pic>
      <p:pic>
        <p:nvPicPr>
          <p:cNvPr id="1174" name="Google Shape;1174;p103"/>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2399991" y="1442449"/>
            <a:ext cx="832500" cy="220797"/>
          </a:xfrm>
          <a:prstGeom prst="rect">
            <a:avLst/>
          </a:prstGeom>
          <a:noFill/>
          <a:ln>
            <a:noFill/>
          </a:ln>
        </p:spPr>
      </p:pic>
      <p:pic>
        <p:nvPicPr>
          <p:cNvPr id="1175" name="Google Shape;1175;p103"/>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7743290" y="1935472"/>
            <a:ext cx="636000" cy="141040"/>
          </a:xfrm>
          <a:prstGeom prst="rect">
            <a:avLst/>
          </a:prstGeom>
          <a:noFill/>
          <a:ln>
            <a:noFill/>
          </a:ln>
        </p:spPr>
      </p:pic>
      <p:pic>
        <p:nvPicPr>
          <p:cNvPr id="1176" name="Google Shape;1176;p103"/>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8443800" y="2275990"/>
            <a:ext cx="663900" cy="220553"/>
          </a:xfrm>
          <a:prstGeom prst="rect">
            <a:avLst/>
          </a:prstGeom>
          <a:noFill/>
          <a:ln>
            <a:noFill/>
          </a:ln>
        </p:spPr>
      </p:pic>
      <p:pic>
        <p:nvPicPr>
          <p:cNvPr id="1177" name="Google Shape;1177;p103"/>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8243275" y="3967377"/>
            <a:ext cx="796500" cy="190506"/>
          </a:xfrm>
          <a:prstGeom prst="rect">
            <a:avLst/>
          </a:prstGeom>
          <a:noFill/>
          <a:ln>
            <a:noFill/>
          </a:ln>
        </p:spPr>
      </p:pic>
      <p:pic>
        <p:nvPicPr>
          <p:cNvPr id="1178" name="Google Shape;1178;p103"/>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7109747" y="4379932"/>
            <a:ext cx="743625" cy="302424"/>
          </a:xfrm>
          <a:prstGeom prst="rect">
            <a:avLst/>
          </a:prstGeom>
          <a:noFill/>
          <a:ln>
            <a:noFill/>
          </a:ln>
        </p:spPr>
      </p:pic>
      <p:pic>
        <p:nvPicPr>
          <p:cNvPr id="1179" name="Google Shape;1179;p103"/>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6819793" y="2309193"/>
            <a:ext cx="743625" cy="154147"/>
          </a:xfrm>
          <a:prstGeom prst="rect">
            <a:avLst/>
          </a:prstGeom>
          <a:noFill/>
          <a:ln>
            <a:noFill/>
          </a:ln>
        </p:spPr>
      </p:pic>
      <p:pic>
        <p:nvPicPr>
          <p:cNvPr id="1180" name="Google Shape;1180;p103"/>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460847" y="3461556"/>
            <a:ext cx="594175" cy="346797"/>
          </a:xfrm>
          <a:prstGeom prst="rect">
            <a:avLst/>
          </a:prstGeom>
          <a:noFill/>
          <a:ln>
            <a:noFill/>
          </a:ln>
        </p:spPr>
      </p:pic>
      <p:pic>
        <p:nvPicPr>
          <p:cNvPr id="1181" name="Google Shape;1181;p103"/>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1868518" y="3545828"/>
            <a:ext cx="594175" cy="178252"/>
          </a:xfrm>
          <a:prstGeom prst="rect">
            <a:avLst/>
          </a:prstGeom>
          <a:noFill/>
          <a:ln>
            <a:noFill/>
          </a:ln>
        </p:spPr>
      </p:pic>
      <p:pic>
        <p:nvPicPr>
          <p:cNvPr id="1182" name="Google Shape;1182;p103"/>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4356217" y="1469547"/>
            <a:ext cx="796500" cy="166601"/>
          </a:xfrm>
          <a:prstGeom prst="rect">
            <a:avLst/>
          </a:prstGeom>
          <a:noFill/>
          <a:ln>
            <a:noFill/>
          </a:ln>
        </p:spPr>
      </p:pic>
      <p:pic>
        <p:nvPicPr>
          <p:cNvPr id="1183" name="Google Shape;1183;p103"/>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6203920" y="1917119"/>
            <a:ext cx="663900" cy="177746"/>
          </a:xfrm>
          <a:prstGeom prst="rect">
            <a:avLst/>
          </a:prstGeom>
          <a:noFill/>
          <a:ln>
            <a:noFill/>
          </a:ln>
        </p:spPr>
      </p:pic>
      <p:pic>
        <p:nvPicPr>
          <p:cNvPr id="1184" name="Google Shape;1184;p103"/>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717994" y="2643869"/>
            <a:ext cx="414900" cy="328079"/>
          </a:xfrm>
          <a:prstGeom prst="rect">
            <a:avLst/>
          </a:prstGeom>
          <a:noFill/>
          <a:ln>
            <a:noFill/>
          </a:ln>
        </p:spPr>
      </p:pic>
      <p:pic>
        <p:nvPicPr>
          <p:cNvPr id="1185" name="Google Shape;1185;p103"/>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6380714" y="3132929"/>
            <a:ext cx="899100" cy="176611"/>
          </a:xfrm>
          <a:prstGeom prst="rect">
            <a:avLst/>
          </a:prstGeom>
          <a:noFill/>
          <a:ln>
            <a:noFill/>
          </a:ln>
        </p:spPr>
      </p:pic>
      <p:pic>
        <p:nvPicPr>
          <p:cNvPr id="1186" name="Google Shape;1186;p103"/>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3970520" y="3566887"/>
            <a:ext cx="832500" cy="136135"/>
          </a:xfrm>
          <a:prstGeom prst="rect">
            <a:avLst/>
          </a:prstGeom>
          <a:noFill/>
          <a:ln>
            <a:noFill/>
          </a:ln>
        </p:spPr>
      </p:pic>
      <p:pic>
        <p:nvPicPr>
          <p:cNvPr id="1187" name="Google Shape;1187;p103"/>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859546" y="3969050"/>
            <a:ext cx="704700" cy="187162"/>
          </a:xfrm>
          <a:prstGeom prst="rect">
            <a:avLst/>
          </a:prstGeom>
          <a:noFill/>
          <a:ln>
            <a:noFill/>
          </a:ln>
        </p:spPr>
      </p:pic>
      <p:pic>
        <p:nvPicPr>
          <p:cNvPr id="1188" name="Google Shape;1188;p103"/>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2783972" y="2652508"/>
            <a:ext cx="276990" cy="310800"/>
          </a:xfrm>
          <a:prstGeom prst="rect">
            <a:avLst/>
          </a:prstGeom>
          <a:noFill/>
          <a:ln>
            <a:noFill/>
          </a:ln>
        </p:spPr>
      </p:pic>
      <p:pic>
        <p:nvPicPr>
          <p:cNvPr id="1189" name="Google Shape;1189;p103"/>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1304338" y="2207121"/>
            <a:ext cx="414900" cy="358291"/>
          </a:xfrm>
          <a:prstGeom prst="rect">
            <a:avLst/>
          </a:prstGeom>
          <a:noFill/>
          <a:ln>
            <a:noFill/>
          </a:ln>
        </p:spPr>
      </p:pic>
      <p:pic>
        <p:nvPicPr>
          <p:cNvPr id="1190" name="Google Shape;1190;p103"/>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7188531" y="3570601"/>
            <a:ext cx="636000" cy="128706"/>
          </a:xfrm>
          <a:prstGeom prst="rect">
            <a:avLst/>
          </a:prstGeom>
          <a:noFill/>
          <a:ln>
            <a:noFill/>
          </a:ln>
        </p:spPr>
      </p:pic>
      <p:pic>
        <p:nvPicPr>
          <p:cNvPr id="1191" name="Google Shape;1191;p103"/>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3723128" y="2279572"/>
            <a:ext cx="743700" cy="213389"/>
          </a:xfrm>
          <a:prstGeom prst="rect">
            <a:avLst/>
          </a:prstGeom>
          <a:noFill/>
          <a:ln>
            <a:noFill/>
          </a:ln>
        </p:spPr>
      </p:pic>
    </p:spTree>
    <p:extLst>
      <p:ext uri="{BB962C8B-B14F-4D97-AF65-F5344CB8AC3E}">
        <p14:creationId xmlns:p14="http://schemas.microsoft.com/office/powerpoint/2010/main" val="961998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p:nvPr/>
        </p:nvSpPr>
        <p:spPr>
          <a:xfrm>
            <a:off x="94344" y="1043542"/>
            <a:ext cx="4588276"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293" name="Shape 293"/>
          <p:cNvSpPr txBox="1"/>
          <p:nvPr/>
        </p:nvSpPr>
        <p:spPr>
          <a:xfrm>
            <a:off x="257593" y="1043542"/>
            <a:ext cx="4354837"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白金会员</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sp>
        <p:nvSpPr>
          <p:cNvPr id="384" name="Shape 384"/>
          <p:cNvSpPr/>
          <p:nvPr/>
        </p:nvSpPr>
        <p:spPr>
          <a:xfrm>
            <a:off x="94343" y="2264228"/>
            <a:ext cx="7075800" cy="1596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5" name="Shape 385"/>
          <p:cNvSpPr txBox="1"/>
          <p:nvPr/>
        </p:nvSpPr>
        <p:spPr>
          <a:xfrm>
            <a:off x="257591" y="2204685"/>
            <a:ext cx="67311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银牌会员</a:t>
            </a:r>
          </a:p>
        </p:txBody>
      </p:sp>
      <p:sp>
        <p:nvSpPr>
          <p:cNvPr id="388" name="Shape 388"/>
          <p:cNvSpPr/>
          <p:nvPr/>
        </p:nvSpPr>
        <p:spPr>
          <a:xfrm>
            <a:off x="7358703" y="2619827"/>
            <a:ext cx="1776000" cy="174300"/>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89" name="Shape 389"/>
          <p:cNvSpPr txBox="1"/>
          <p:nvPr/>
        </p:nvSpPr>
        <p:spPr>
          <a:xfrm>
            <a:off x="7416759" y="2574800"/>
            <a:ext cx="1654500"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a:solidFill>
                  <a:schemeClr val="lt1"/>
                </a:solidFill>
              </a:rPr>
              <a:t>Academic/Non-profit</a:t>
            </a:r>
          </a:p>
        </p:txBody>
      </p:sp>
      <p:sp>
        <p:nvSpPr>
          <p:cNvPr id="390" name="Shape 390"/>
          <p:cNvSpPr/>
          <p:nvPr/>
        </p:nvSpPr>
        <p:spPr>
          <a:xfrm>
            <a:off x="5433512" y="1043542"/>
            <a:ext cx="3701193" cy="219144"/>
          </a:xfrm>
          <a:prstGeom prst="rect">
            <a:avLst/>
          </a:prstGeom>
          <a:gradFill>
            <a:gsLst>
              <a:gs pos="0">
                <a:srgbClr val="005D9D"/>
              </a:gs>
              <a:gs pos="100000">
                <a:srgbClr val="96C0FF"/>
              </a:gs>
            </a:gsLst>
            <a:lin ang="16200038" scaled="0"/>
          </a:gradFill>
          <a:ln w="9525" cap="flat" cmpd="sng">
            <a:solidFill>
              <a:srgbClr val="4A7DBA"/>
            </a:solidFill>
            <a:prstDash val="solid"/>
            <a:round/>
            <a:headEnd type="none" w="med" len="med"/>
            <a:tailEnd type="none" w="med" len="med"/>
          </a:ln>
        </p:spPr>
        <p:txBody>
          <a:bodyPr lIns="91423" tIns="45699" rIns="91423" bIns="45699" anchor="ctr" anchorCtr="0">
            <a:noAutofit/>
          </a:bodyPr>
          <a:lstStyle/>
          <a:p>
            <a:pPr algn="ctr">
              <a:buClr>
                <a:srgbClr val="000000"/>
              </a:buClr>
            </a:pPr>
            <a:endParaRPr sz="1800">
              <a:solidFill>
                <a:schemeClr val="lt1"/>
              </a:solidFill>
            </a:endParaRPr>
          </a:p>
        </p:txBody>
      </p:sp>
      <p:sp>
        <p:nvSpPr>
          <p:cNvPr id="391" name="Shape 391"/>
          <p:cNvSpPr txBox="1"/>
          <p:nvPr/>
        </p:nvSpPr>
        <p:spPr>
          <a:xfrm>
            <a:off x="5433512" y="1008886"/>
            <a:ext cx="3637749" cy="253800"/>
          </a:xfrm>
          <a:prstGeom prst="rect">
            <a:avLst/>
          </a:prstGeom>
          <a:noFill/>
          <a:ln>
            <a:noFill/>
          </a:ln>
        </p:spPr>
        <p:txBody>
          <a:bodyPr lIns="91423" tIns="45699" rIns="91423" bIns="45699" anchor="t" anchorCtr="0">
            <a:noAutofit/>
          </a:bodyPr>
          <a:lstStyle/>
          <a:p>
            <a:pPr algn="ctr">
              <a:buClr>
                <a:srgbClr val="000000"/>
              </a:buClr>
              <a:buSzPct val="25000"/>
            </a:pPr>
            <a:r>
              <a:rPr lang="en-US" sz="1000" b="1" dirty="0">
                <a:solidFill>
                  <a:schemeClr val="lt1"/>
                </a:solidFill>
              </a:rPr>
              <a:t>黃金会员</a:t>
            </a:r>
          </a:p>
        </p:txBody>
      </p:sp>
      <p:pic>
        <p:nvPicPr>
          <p:cNvPr id="3" name="Picture 2" descr="Screen Shot 2017-09-03 at 10.45.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2416" y="2377448"/>
            <a:ext cx="1350537" cy="593853"/>
          </a:xfrm>
          <a:prstGeom prst="rect">
            <a:avLst/>
          </a:prstGeom>
        </p:spPr>
      </p:pic>
      <p:pic>
        <p:nvPicPr>
          <p:cNvPr id="40" name="Shape 49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01424" y="1533108"/>
            <a:ext cx="894000" cy="441037"/>
          </a:xfrm>
          <a:prstGeom prst="rect">
            <a:avLst/>
          </a:prstGeom>
          <a:noFill/>
          <a:ln>
            <a:noFill/>
          </a:ln>
        </p:spPr>
      </p:pic>
      <p:pic>
        <p:nvPicPr>
          <p:cNvPr id="41" name="Shape 477" descr="cncf_logo_huawei.png"/>
          <p:cNvPicPr preferRelativeResize="0"/>
          <p:nvPr/>
        </p:nvPicPr>
        <p:blipFill rotWithShape="1">
          <a:blip r:embed="rId5">
            <a:alphaModFix/>
          </a:blip>
          <a:srcRect/>
          <a:stretch/>
        </p:blipFill>
        <p:spPr>
          <a:xfrm>
            <a:off x="1871665" y="1381619"/>
            <a:ext cx="949308" cy="650489"/>
          </a:xfrm>
          <a:prstGeom prst="rect">
            <a:avLst/>
          </a:prstGeom>
          <a:noFill/>
          <a:ln>
            <a:noFill/>
          </a:ln>
        </p:spPr>
      </p:pic>
      <p:pic>
        <p:nvPicPr>
          <p:cNvPr id="42" name="Shape 469"/>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5466106" y="1530300"/>
            <a:ext cx="1045800" cy="499660"/>
          </a:xfrm>
          <a:prstGeom prst="rect">
            <a:avLst/>
          </a:prstGeom>
          <a:noFill/>
          <a:ln>
            <a:noFill/>
          </a:ln>
        </p:spPr>
      </p:pic>
      <p:pic>
        <p:nvPicPr>
          <p:cNvPr id="43" name="Shape 44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843857" y="1403490"/>
            <a:ext cx="584679" cy="628618"/>
          </a:xfrm>
          <a:prstGeom prst="rect">
            <a:avLst/>
          </a:prstGeom>
          <a:noFill/>
          <a:ln>
            <a:noFill/>
          </a:ln>
        </p:spPr>
      </p:pic>
      <p:pic>
        <p:nvPicPr>
          <p:cNvPr id="44" name="Shape 460"/>
          <p:cNvPicPr preferRelativeResize="0"/>
          <p:nvPr/>
        </p:nvPicPr>
        <p:blipFill>
          <a:blip r:embed="rId8">
            <a:alphaModFix/>
          </a:blip>
          <a:stretch>
            <a:fillRect/>
          </a:stretch>
        </p:blipFill>
        <p:spPr>
          <a:xfrm>
            <a:off x="7954553" y="1698123"/>
            <a:ext cx="602231" cy="276022"/>
          </a:xfrm>
          <a:prstGeom prst="rect">
            <a:avLst/>
          </a:prstGeom>
          <a:noFill/>
          <a:ln>
            <a:noFill/>
          </a:ln>
        </p:spPr>
      </p:pic>
      <p:pic>
        <p:nvPicPr>
          <p:cNvPr id="46" name="Shape 538"/>
          <p:cNvPicPr preferRelativeResize="0"/>
          <p:nvPr/>
        </p:nvPicPr>
        <p:blipFill rotWithShape="1">
          <a:blip r:embed="rId9" cstate="print">
            <a:alphaModFix/>
            <a:extLst>
              <a:ext uri="{28A0092B-C50C-407E-A947-70E740481C1C}">
                <a14:useLocalDpi xmlns:a14="http://schemas.microsoft.com/office/drawing/2010/main"/>
              </a:ext>
            </a:extLst>
          </a:blip>
          <a:srcRect l="-4624" t="16802" b="16809"/>
          <a:stretch/>
        </p:blipFill>
        <p:spPr>
          <a:xfrm>
            <a:off x="303179" y="2468586"/>
            <a:ext cx="1016608" cy="491329"/>
          </a:xfrm>
          <a:prstGeom prst="rect">
            <a:avLst/>
          </a:prstGeom>
          <a:noFill/>
          <a:ln>
            <a:noFill/>
          </a:ln>
        </p:spPr>
      </p:pic>
      <p:pic>
        <p:nvPicPr>
          <p:cNvPr id="47" name="Shape 605"/>
          <p:cNvPicPr preferRelativeResize="0"/>
          <p:nvPr/>
        </p:nvPicPr>
        <p:blipFill rotWithShape="1">
          <a:blip r:embed="rId10" cstate="print">
            <a:alphaModFix/>
            <a:extLst>
              <a:ext uri="{28A0092B-C50C-407E-A947-70E740481C1C}">
                <a14:useLocalDpi xmlns:a14="http://schemas.microsoft.com/office/drawing/2010/main"/>
              </a:ext>
            </a:extLst>
          </a:blip>
          <a:srcRect t="-8774" b="-12247"/>
          <a:stretch/>
        </p:blipFill>
        <p:spPr>
          <a:xfrm>
            <a:off x="2993981" y="2316267"/>
            <a:ext cx="609000" cy="578966"/>
          </a:xfrm>
          <a:prstGeom prst="rect">
            <a:avLst/>
          </a:prstGeom>
          <a:noFill/>
          <a:ln>
            <a:noFill/>
          </a:ln>
        </p:spPr>
      </p:pic>
      <p:pic>
        <p:nvPicPr>
          <p:cNvPr id="49" name="Shape 516" descr="logo_easystack-300x184.png"/>
          <p:cNvPicPr preferRelativeResize="0"/>
          <p:nvPr/>
        </p:nvPicPr>
        <p:blipFill rotWithShape="1">
          <a:blip r:embed="rId11">
            <a:alphaModFix/>
          </a:blip>
          <a:srcRect/>
          <a:stretch/>
        </p:blipFill>
        <p:spPr>
          <a:xfrm>
            <a:off x="5240111" y="2424450"/>
            <a:ext cx="733500" cy="449700"/>
          </a:xfrm>
          <a:prstGeom prst="rect">
            <a:avLst/>
          </a:prstGeom>
          <a:noFill/>
          <a:ln>
            <a:noFill/>
          </a:ln>
        </p:spPr>
      </p:pic>
      <p:pic>
        <p:nvPicPr>
          <p:cNvPr id="50" name="Shape 554" descr="DaoCloud_logo-01.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31040" y="2936938"/>
            <a:ext cx="919200" cy="322500"/>
          </a:xfrm>
          <a:prstGeom prst="rect">
            <a:avLst/>
          </a:prstGeom>
          <a:noFill/>
          <a:ln>
            <a:noFill/>
          </a:ln>
        </p:spPr>
      </p:pic>
      <p:pic>
        <p:nvPicPr>
          <p:cNvPr id="51" name="Shape 588"/>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672986" y="2895232"/>
            <a:ext cx="743700" cy="396300"/>
          </a:xfrm>
          <a:prstGeom prst="rect">
            <a:avLst/>
          </a:prstGeom>
          <a:noFill/>
          <a:ln>
            <a:noFill/>
          </a:ln>
        </p:spPr>
      </p:pic>
      <p:pic>
        <p:nvPicPr>
          <p:cNvPr id="53" name="Shape 56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255682" y="2828601"/>
            <a:ext cx="663900" cy="406642"/>
          </a:xfrm>
          <a:prstGeom prst="rect">
            <a:avLst/>
          </a:prstGeom>
          <a:noFill/>
          <a:ln>
            <a:noFill/>
          </a:ln>
        </p:spPr>
      </p:pic>
      <p:pic>
        <p:nvPicPr>
          <p:cNvPr id="54" name="Shape 568"/>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18790" y="3362462"/>
            <a:ext cx="743700" cy="233909"/>
          </a:xfrm>
          <a:prstGeom prst="rect">
            <a:avLst/>
          </a:prstGeom>
          <a:noFill/>
          <a:ln>
            <a:noFill/>
          </a:ln>
        </p:spPr>
      </p:pic>
      <p:pic>
        <p:nvPicPr>
          <p:cNvPr id="55" name="Shape 544" descr="数人云logo.jp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1599802" y="3314791"/>
            <a:ext cx="1060500" cy="314348"/>
          </a:xfrm>
          <a:prstGeom prst="rect">
            <a:avLst/>
          </a:prstGeom>
          <a:noFill/>
          <a:ln>
            <a:noFill/>
          </a:ln>
        </p:spPr>
      </p:pic>
      <p:pic>
        <p:nvPicPr>
          <p:cNvPr id="56" name="Shape 638"/>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2922981" y="3365828"/>
            <a:ext cx="1067750" cy="170799"/>
          </a:xfrm>
          <a:prstGeom prst="rect">
            <a:avLst/>
          </a:prstGeom>
          <a:noFill/>
          <a:ln>
            <a:noFill/>
          </a:ln>
        </p:spPr>
      </p:pic>
      <p:pic>
        <p:nvPicPr>
          <p:cNvPr id="57" name="Shape 549" descr="Screen Shot 2017-11-03 at 9.33.18 AM.png"/>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289921" y="3210640"/>
            <a:ext cx="710795" cy="498775"/>
          </a:xfrm>
          <a:prstGeom prst="rect">
            <a:avLst/>
          </a:prstGeom>
          <a:noFill/>
          <a:ln>
            <a:noFill/>
          </a:ln>
        </p:spPr>
      </p:pic>
      <p:pic>
        <p:nvPicPr>
          <p:cNvPr id="59" name="Shape 564"/>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4151592" y="2878734"/>
            <a:ext cx="919200" cy="286393"/>
          </a:xfrm>
          <a:prstGeom prst="rect">
            <a:avLst/>
          </a:prstGeom>
          <a:noFill/>
          <a:ln>
            <a:noFill/>
          </a:ln>
        </p:spPr>
      </p:pic>
      <p:pic>
        <p:nvPicPr>
          <p:cNvPr id="39" name="Shape 717"/>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34709" y="3744327"/>
            <a:ext cx="704700" cy="419296"/>
          </a:xfrm>
          <a:prstGeom prst="rect">
            <a:avLst/>
          </a:prstGeom>
          <a:noFill/>
          <a:ln>
            <a:noFill/>
          </a:ln>
        </p:spPr>
      </p:pic>
      <p:pic>
        <p:nvPicPr>
          <p:cNvPr id="4" name="图片 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848177" y="2909919"/>
            <a:ext cx="708606" cy="708606"/>
          </a:xfrm>
          <a:prstGeom prst="rect">
            <a:avLst/>
          </a:prstGeom>
        </p:spPr>
      </p:pic>
      <p:pic>
        <p:nvPicPr>
          <p:cNvPr id="36" name="Shape 704"/>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1706426" y="3808047"/>
            <a:ext cx="832555" cy="230100"/>
          </a:xfrm>
          <a:prstGeom prst="rect">
            <a:avLst/>
          </a:prstGeom>
          <a:noFill/>
          <a:ln>
            <a:noFill/>
          </a:ln>
        </p:spPr>
      </p:pic>
      <p:pic>
        <p:nvPicPr>
          <p:cNvPr id="5" name="图片 4"/>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922981" y="1479619"/>
            <a:ext cx="1622728" cy="552489"/>
          </a:xfrm>
          <a:prstGeom prst="rect">
            <a:avLst/>
          </a:prstGeom>
        </p:spPr>
      </p:pic>
      <p:pic>
        <p:nvPicPr>
          <p:cNvPr id="6" name="图片 5"/>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894212" y="3743818"/>
            <a:ext cx="1096518" cy="349299"/>
          </a:xfrm>
          <a:prstGeom prst="rect">
            <a:avLst/>
          </a:prstGeom>
        </p:spPr>
      </p:pic>
      <p:pic>
        <p:nvPicPr>
          <p:cNvPr id="45" name="Google Shape;1024;p100"/>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2922981" y="4365560"/>
            <a:ext cx="635999" cy="195286"/>
          </a:xfrm>
          <a:prstGeom prst="rect">
            <a:avLst/>
          </a:prstGeom>
          <a:noFill/>
          <a:ln>
            <a:noFill/>
          </a:ln>
        </p:spPr>
      </p:pic>
      <p:pic>
        <p:nvPicPr>
          <p:cNvPr id="61" name="Google Shape;1126;p101"/>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331040" y="4255906"/>
            <a:ext cx="777900" cy="383759"/>
          </a:xfrm>
          <a:prstGeom prst="rect">
            <a:avLst/>
          </a:prstGeom>
          <a:noFill/>
          <a:ln>
            <a:noFill/>
          </a:ln>
        </p:spPr>
      </p:pic>
      <p:pic>
        <p:nvPicPr>
          <p:cNvPr id="63" name="Google Shape;1116;p101"/>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330832" y="3255486"/>
            <a:ext cx="513600" cy="394122"/>
          </a:xfrm>
          <a:prstGeom prst="rect">
            <a:avLst/>
          </a:prstGeom>
          <a:noFill/>
          <a:ln>
            <a:noFill/>
          </a:ln>
        </p:spPr>
      </p:pic>
      <p:pic>
        <p:nvPicPr>
          <p:cNvPr id="66" name="Google Shape;1021;p100"/>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439770" y="3629139"/>
            <a:ext cx="485700" cy="523210"/>
          </a:xfrm>
          <a:prstGeom prst="rect">
            <a:avLst/>
          </a:prstGeom>
          <a:noFill/>
          <a:ln>
            <a:noFill/>
          </a:ln>
        </p:spPr>
      </p:pic>
      <p:pic>
        <p:nvPicPr>
          <p:cNvPr id="67" name="Google Shape;1004;p100"/>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924008" y="2967713"/>
            <a:ext cx="733401" cy="251339"/>
          </a:xfrm>
          <a:prstGeom prst="rect">
            <a:avLst/>
          </a:prstGeom>
          <a:noFill/>
          <a:ln>
            <a:noFill/>
          </a:ln>
        </p:spPr>
      </p:pic>
      <p:pic>
        <p:nvPicPr>
          <p:cNvPr id="7" name="图片 6"/>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p:nvPr/>
        </p:nvPicPr>
        <p:blipFill>
          <a:blip r:embed="rId31">
            <a:alphaModFix/>
          </a:blip>
          <a:stretch>
            <a:fillRect/>
          </a:stretch>
        </p:blipFill>
        <p:spPr>
          <a:xfrm>
            <a:off x="5207233" y="3942548"/>
            <a:ext cx="899100" cy="150569"/>
          </a:xfrm>
          <a:prstGeom prst="rect">
            <a:avLst/>
          </a:prstGeom>
          <a:noFill/>
          <a:ln>
            <a:noFill/>
          </a:ln>
        </p:spPr>
      </p:pic>
      <p:pic>
        <p:nvPicPr>
          <p:cNvPr id="58" name="Google Shape;1162;p10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747761" y="4144876"/>
            <a:ext cx="594150" cy="441368"/>
          </a:xfrm>
          <a:prstGeom prst="rect">
            <a:avLst/>
          </a:prstGeom>
          <a:noFill/>
          <a:ln>
            <a:noFill/>
          </a:ln>
        </p:spPr>
      </p:pic>
      <p:pic>
        <p:nvPicPr>
          <p:cNvPr id="64" name="Google Shape;1002;p102"/>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78669" y="4224385"/>
            <a:ext cx="446801" cy="446800"/>
          </a:xfrm>
          <a:prstGeom prst="rect">
            <a:avLst/>
          </a:prstGeom>
          <a:noFill/>
          <a:ln>
            <a:noFill/>
          </a:ln>
        </p:spPr>
      </p:pic>
      <p:pic>
        <p:nvPicPr>
          <p:cNvPr id="65" name="Google Shape;1040;p102"/>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4304186" y="2374303"/>
            <a:ext cx="617434" cy="562635"/>
          </a:xfrm>
          <a:prstGeom prst="rect">
            <a:avLst/>
          </a:prstGeom>
          <a:noFill/>
          <a:ln>
            <a:noFill/>
          </a:ln>
        </p:spPr>
      </p:pic>
      <p:pic>
        <p:nvPicPr>
          <p:cNvPr id="68" name="Google Shape;1065;p102"/>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5240111" y="4266442"/>
            <a:ext cx="819075" cy="279748"/>
          </a:xfrm>
          <a:prstGeom prst="rect">
            <a:avLst/>
          </a:prstGeom>
          <a:noFill/>
          <a:ln>
            <a:noFill/>
          </a:ln>
        </p:spPr>
      </p:pic>
      <p:pic>
        <p:nvPicPr>
          <p:cNvPr id="48" name="Google Shape;1178;p103"/>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056405" y="2537813"/>
            <a:ext cx="743625" cy="302424"/>
          </a:xfrm>
          <a:prstGeom prst="rect">
            <a:avLst/>
          </a:prstGeom>
          <a:noFill/>
          <a:ln>
            <a:noFill/>
          </a:ln>
        </p:spPr>
      </p:pic>
      <p:pic>
        <p:nvPicPr>
          <p:cNvPr id="60" name="Google Shape;1035;p10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031144" y="2910684"/>
            <a:ext cx="819071" cy="216987"/>
          </a:xfrm>
          <a:prstGeom prst="rect">
            <a:avLst/>
          </a:prstGeom>
          <a:noFill/>
          <a:ln>
            <a:noFill/>
          </a:ln>
        </p:spPr>
      </p:pic>
      <p:pic>
        <p:nvPicPr>
          <p:cNvPr id="62" name="Google Shape;1169;p103"/>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133492" y="3451227"/>
            <a:ext cx="704700" cy="194967"/>
          </a:xfrm>
          <a:prstGeom prst="rect">
            <a:avLst/>
          </a:prstGeom>
          <a:noFill/>
          <a:ln>
            <a:noFill/>
          </a:ln>
        </p:spPr>
      </p:pic>
      <p:pic>
        <p:nvPicPr>
          <p:cNvPr id="69" name="Google Shape;1188;p10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428217" y="3743818"/>
            <a:ext cx="276990" cy="310800"/>
          </a:xfrm>
          <a:prstGeom prst="rect">
            <a:avLst/>
          </a:prstGeom>
          <a:noFill/>
          <a:ln>
            <a:noFill/>
          </a:ln>
        </p:spPr>
      </p:pic>
    </p:spTree>
    <p:extLst>
      <p:ext uri="{BB962C8B-B14F-4D97-AF65-F5344CB8AC3E}">
        <p14:creationId xmlns:p14="http://schemas.microsoft.com/office/powerpoint/2010/main" val="91378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CNCF推出了关于Kubernetes的软件一致性认证</a:t>
            </a:r>
            <a:endParaRPr sz="2400"/>
          </a:p>
          <a:p>
            <a:pPr marL="914400" lvl="1" indent="-368300" rtl="0">
              <a:spcBef>
                <a:spcPts val="0"/>
              </a:spcBef>
              <a:spcAft>
                <a:spcPts val="0"/>
              </a:spcAft>
              <a:buClr>
                <a:schemeClr val="dk2"/>
              </a:buClr>
              <a:buSzPts val="2200"/>
              <a:buChar char="–"/>
            </a:pPr>
            <a:r>
              <a:rPr lang="en-US" sz="2200"/>
              <a:t>实现进行一致性测试并上传测试结果</a:t>
            </a:r>
            <a:endParaRPr sz="2200"/>
          </a:p>
          <a:p>
            <a:pPr marL="914400" lvl="1" indent="-368300" rtl="0">
              <a:spcBef>
                <a:spcPts val="0"/>
              </a:spcBef>
              <a:spcAft>
                <a:spcPts val="0"/>
              </a:spcAft>
              <a:buClr>
                <a:schemeClr val="dk2"/>
              </a:buClr>
              <a:buSzPts val="2200"/>
              <a:buChar char="–"/>
            </a:pPr>
            <a:r>
              <a:rPr lang="en-US" sz="2200"/>
              <a:t>完成一致性认证可以使用新标志和更加灵活地使用Kubernetes商标</a:t>
            </a:r>
            <a:endParaRPr sz="2200"/>
          </a:p>
          <a:p>
            <a:pPr marL="914400" lvl="1" indent="-368300" rtl="0">
              <a:spcBef>
                <a:spcPts val="0"/>
              </a:spcBef>
              <a:spcAft>
                <a:spcPts val="0"/>
              </a:spcAft>
              <a:buClr>
                <a:schemeClr val="dk2"/>
              </a:buClr>
              <a:buSzPts val="2200"/>
              <a:buChar char="–"/>
            </a:pPr>
            <a:r>
              <a:rPr lang="en-US" sz="2200"/>
              <a:t>现在可以提K8s 1.9和1.10</a:t>
            </a:r>
            <a:endParaRPr sz="2200"/>
          </a:p>
          <a:p>
            <a:pPr marL="914400" lvl="1" indent="-368300" rtl="0">
              <a:spcBef>
                <a:spcPts val="0"/>
              </a:spcBef>
              <a:spcAft>
                <a:spcPts val="0"/>
              </a:spcAft>
              <a:buClr>
                <a:schemeClr val="dk2"/>
              </a:buClr>
              <a:buSzPts val="2200"/>
              <a:buChar char="–"/>
            </a:pPr>
            <a:r>
              <a:rPr lang="en-US" sz="2200" u="sng">
                <a:hlinkClick r:id="rId3"/>
              </a:rPr>
              <a:t>https://www.cncf.io/certification/software-conformance/</a:t>
            </a:r>
            <a:endParaRPr sz="220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506" name="Google Shape;506;p88"/>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507" name="Google Shape;507;p88"/>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spcBef>
                <a:spcPts val="700"/>
              </a:spcBef>
              <a:buClr>
                <a:schemeClr val="dk2"/>
              </a:buClr>
              <a:buSzPts val="1700"/>
              <a:buChar char="•"/>
            </a:pPr>
            <a:r>
              <a:rPr lang="zh-CN" altLang="en-US" sz="1700" dirty="0">
                <a:solidFill>
                  <a:schemeClr val="dk2"/>
                </a:solidFill>
                <a:latin typeface="Century Gothic"/>
                <a:ea typeface="Century Gothic"/>
                <a:cs typeface="Century Gothic"/>
                <a:sym typeface="Century Gothic"/>
              </a:rPr>
              <a:t> 白金会员</a:t>
            </a:r>
            <a:r>
              <a:rPr lang="en-US" altLang="zh-CN" sz="1700" dirty="0">
                <a:solidFill>
                  <a:schemeClr val="dk2"/>
                </a:solidFill>
                <a:latin typeface="Century Gothic"/>
                <a:ea typeface="Century Gothic"/>
                <a:cs typeface="Century Gothic"/>
                <a:sym typeface="Century Gothic"/>
              </a:rPr>
              <a:t>: </a:t>
            </a:r>
            <a:endParaRPr lang="zh-CN" altLang="en-US" sz="1700" dirty="0">
              <a:solidFill>
                <a:schemeClr val="dk2"/>
              </a:solidFill>
              <a:latin typeface="Century Gothic"/>
              <a:ea typeface="Century Gothic"/>
              <a:cs typeface="Century Gothic"/>
              <a:sym typeface="Century Gothic"/>
            </a:endParaRPr>
          </a:p>
          <a:p>
            <a:pPr marL="0" lvl="0" indent="0" rtl="0">
              <a:spcBef>
                <a:spcPts val="0"/>
              </a:spcBef>
              <a:spcAft>
                <a:spcPts val="0"/>
              </a:spcAft>
              <a:buNone/>
            </a:pPr>
            <a:endParaRPr dirty="0">
              <a:solidFill>
                <a:schemeClr val="dk2"/>
              </a:solidFill>
            </a:endParaRPr>
          </a:p>
        </p:txBody>
      </p:sp>
      <p:sp>
        <p:nvSpPr>
          <p:cNvPr id="508" name="Google Shape;508;p88"/>
          <p:cNvSpPr txBox="1"/>
          <p:nvPr/>
        </p:nvSpPr>
        <p:spPr>
          <a:xfrm>
            <a:off x="3110538" y="1406224"/>
            <a:ext cx="1126800" cy="2829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孵化中</a:t>
            </a:r>
            <a:endParaRPr lang="zh-CN" altLang="en-US" sz="1300" b="1" dirty="0"/>
          </a:p>
        </p:txBody>
      </p:sp>
      <p:sp>
        <p:nvSpPr>
          <p:cNvPr id="509" name="Google Shape;509;p88"/>
          <p:cNvSpPr txBox="1"/>
          <p:nvPr/>
        </p:nvSpPr>
        <p:spPr>
          <a:xfrm>
            <a:off x="7206850" y="1437950"/>
            <a:ext cx="982500" cy="236100"/>
          </a:xfrm>
          <a:prstGeom prst="rect">
            <a:avLst/>
          </a:prstGeom>
          <a:noFill/>
          <a:ln>
            <a:noFill/>
          </a:ln>
        </p:spPr>
        <p:txBody>
          <a:bodyPr spcFirstLastPara="1" wrap="square" lIns="91425" tIns="91425" rIns="91425" bIns="91425" anchor="t" anchorCtr="0">
            <a:noAutofit/>
          </a:bodyPr>
          <a:lstStyle/>
          <a:p>
            <a:pPr lvl="0"/>
            <a:r>
              <a:rPr lang="zh-CN" altLang="en-US" sz="1300" b="1" dirty="0">
                <a:solidFill>
                  <a:srgbClr val="595959"/>
                </a:solidFill>
                <a:latin typeface="Century Gothic"/>
                <a:ea typeface="Century Gothic"/>
                <a:cs typeface="Century Gothic"/>
                <a:sym typeface="Century Gothic"/>
              </a:rPr>
              <a:t>砂箱</a:t>
            </a:r>
            <a:endParaRPr lang="zh-CN" altLang="en-US" sz="1300" b="1" dirty="0"/>
          </a:p>
        </p:txBody>
      </p:sp>
      <p:cxnSp>
        <p:nvCxnSpPr>
          <p:cNvPr id="510" name="Google Shape;510;p88"/>
          <p:cNvCxnSpPr>
            <a:stCxn id="509" idx="2"/>
            <a:endCxn id="509" idx="2"/>
          </p:cNvCxnSpPr>
          <p:nvPr/>
        </p:nvCxnSpPr>
        <p:spPr>
          <a:xfrm>
            <a:off x="7698100" y="1674050"/>
            <a:ext cx="0" cy="0"/>
          </a:xfrm>
          <a:prstGeom prst="straightConnector1">
            <a:avLst/>
          </a:prstGeom>
          <a:noFill/>
          <a:ln w="9525" cap="flat" cmpd="sng">
            <a:solidFill>
              <a:srgbClr val="595959"/>
            </a:solidFill>
            <a:prstDash val="solid"/>
            <a:round/>
            <a:headEnd type="none" w="med" len="med"/>
            <a:tailEnd type="none" w="med" len="med"/>
          </a:ln>
        </p:spPr>
      </p:cxnSp>
      <p:cxnSp>
        <p:nvCxnSpPr>
          <p:cNvPr id="511" name="Google Shape;511;p88"/>
          <p:cNvCxnSpPr>
            <a:stCxn id="509" idx="2"/>
            <a:endCxn id="509" idx="2"/>
          </p:cNvCxnSpPr>
          <p:nvPr/>
        </p:nvCxnSpPr>
        <p:spPr>
          <a:xfrm>
            <a:off x="7698100" y="1674050"/>
            <a:ext cx="0" cy="0"/>
          </a:xfrm>
          <a:prstGeom prst="straightConnector1">
            <a:avLst/>
          </a:prstGeom>
          <a:noFill/>
          <a:ln w="9525" cap="flat" cmpd="sng">
            <a:solidFill>
              <a:srgbClr val="595959"/>
            </a:solidFill>
            <a:prstDash val="solid"/>
            <a:round/>
            <a:headEnd type="none" w="med" len="med"/>
            <a:tailEnd type="none" w="med" len="med"/>
          </a:ln>
        </p:spPr>
      </p:cxnSp>
      <p:grpSp>
        <p:nvGrpSpPr>
          <p:cNvPr id="512" name="Google Shape;512;p88"/>
          <p:cNvGrpSpPr/>
          <p:nvPr/>
        </p:nvGrpSpPr>
        <p:grpSpPr>
          <a:xfrm>
            <a:off x="4729148" y="2761438"/>
            <a:ext cx="750000" cy="691037"/>
            <a:chOff x="5641188" y="2761438"/>
            <a:chExt cx="750000" cy="691037"/>
          </a:xfrm>
        </p:grpSpPr>
        <p:sp>
          <p:nvSpPr>
            <p:cNvPr id="513" name="Google Shape;513;p88"/>
            <p:cNvSpPr txBox="1"/>
            <p:nvPr/>
          </p:nvSpPr>
          <p:spPr>
            <a:xfrm>
              <a:off x="5641188" y="3076575"/>
              <a:ext cx="750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p>
          </p:txBody>
        </p:sp>
        <p:pic>
          <p:nvPicPr>
            <p:cNvPr id="514" name="Google Shape;514;p8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779807" y="2761438"/>
              <a:ext cx="472761" cy="383337"/>
            </a:xfrm>
            <a:prstGeom prst="rect">
              <a:avLst/>
            </a:prstGeom>
            <a:noFill/>
            <a:ln>
              <a:noFill/>
            </a:ln>
          </p:spPr>
        </p:pic>
      </p:grpSp>
      <p:grpSp>
        <p:nvGrpSpPr>
          <p:cNvPr id="515" name="Google Shape;515;p88"/>
          <p:cNvGrpSpPr/>
          <p:nvPr/>
        </p:nvGrpSpPr>
        <p:grpSpPr>
          <a:xfrm>
            <a:off x="6204057" y="1834028"/>
            <a:ext cx="567900" cy="681597"/>
            <a:chOff x="7279459" y="1834028"/>
            <a:chExt cx="567900" cy="681597"/>
          </a:xfrm>
        </p:grpSpPr>
        <p:pic>
          <p:nvPicPr>
            <p:cNvPr id="516" name="Google Shape;516;p8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413295" y="1834028"/>
              <a:ext cx="300229" cy="443972"/>
            </a:xfrm>
            <a:prstGeom prst="rect">
              <a:avLst/>
            </a:prstGeom>
            <a:noFill/>
            <a:ln>
              <a:noFill/>
            </a:ln>
          </p:spPr>
        </p:pic>
        <p:sp>
          <p:nvSpPr>
            <p:cNvPr id="517" name="Google Shape;517;p88"/>
            <p:cNvSpPr txBox="1"/>
            <p:nvPr/>
          </p:nvSpPr>
          <p:spPr>
            <a:xfrm>
              <a:off x="7279459" y="2239325"/>
              <a:ext cx="5679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Storage</a:t>
              </a:r>
              <a:endParaRPr sz="700"/>
            </a:p>
          </p:txBody>
        </p:sp>
      </p:grpSp>
      <p:cxnSp>
        <p:nvCxnSpPr>
          <p:cNvPr id="518" name="Google Shape;518;p88"/>
          <p:cNvCxnSpPr/>
          <p:nvPr/>
        </p:nvCxnSpPr>
        <p:spPr>
          <a:xfrm>
            <a:off x="4094075" y="1664575"/>
            <a:ext cx="3131700" cy="5700"/>
          </a:xfrm>
          <a:prstGeom prst="straightConnector1">
            <a:avLst/>
          </a:prstGeom>
          <a:noFill/>
          <a:ln w="9525" cap="flat" cmpd="sng">
            <a:solidFill>
              <a:srgbClr val="595959"/>
            </a:solidFill>
            <a:prstDash val="solid"/>
            <a:round/>
            <a:headEnd type="none" w="med" len="med"/>
            <a:tailEnd type="none" w="med" len="med"/>
          </a:ln>
        </p:spPr>
      </p:cxnSp>
      <p:cxnSp>
        <p:nvCxnSpPr>
          <p:cNvPr id="519" name="Google Shape;519;p88"/>
          <p:cNvCxnSpPr/>
          <p:nvPr/>
        </p:nvCxnSpPr>
        <p:spPr>
          <a:xfrm>
            <a:off x="0" y="1682175"/>
            <a:ext cx="257175" cy="0"/>
          </a:xfrm>
          <a:prstGeom prst="straightConnector1">
            <a:avLst/>
          </a:prstGeom>
          <a:noFill/>
          <a:ln w="9525" cap="flat" cmpd="sng">
            <a:solidFill>
              <a:srgbClr val="595959"/>
            </a:solidFill>
            <a:prstDash val="solid"/>
            <a:round/>
            <a:headEnd type="none" w="med" len="med"/>
            <a:tailEnd type="none" w="med" len="med"/>
          </a:ln>
        </p:spPr>
      </p:cxnSp>
      <p:cxnSp>
        <p:nvCxnSpPr>
          <p:cNvPr id="520" name="Google Shape;520;p88"/>
          <p:cNvCxnSpPr/>
          <p:nvPr/>
        </p:nvCxnSpPr>
        <p:spPr>
          <a:xfrm flipH="1">
            <a:off x="1028875" y="1656250"/>
            <a:ext cx="2131200" cy="10500"/>
          </a:xfrm>
          <a:prstGeom prst="straightConnector1">
            <a:avLst/>
          </a:prstGeom>
          <a:noFill/>
          <a:ln w="9525" cap="flat" cmpd="sng">
            <a:solidFill>
              <a:srgbClr val="595959"/>
            </a:solidFill>
            <a:prstDash val="solid"/>
            <a:round/>
            <a:headEnd type="none" w="med" len="med"/>
            <a:tailEnd type="none" w="med" len="med"/>
          </a:ln>
        </p:spPr>
      </p:cxnSp>
      <p:grpSp>
        <p:nvGrpSpPr>
          <p:cNvPr id="521" name="Google Shape;521;p88"/>
          <p:cNvGrpSpPr/>
          <p:nvPr/>
        </p:nvGrpSpPr>
        <p:grpSpPr>
          <a:xfrm>
            <a:off x="3261869" y="2666125"/>
            <a:ext cx="949500" cy="693350"/>
            <a:chOff x="4139791" y="2666125"/>
            <a:chExt cx="949500" cy="693350"/>
          </a:xfrm>
        </p:grpSpPr>
        <p:sp>
          <p:nvSpPr>
            <p:cNvPr id="522" name="Google Shape;522;p88"/>
            <p:cNvSpPr txBox="1"/>
            <p:nvPr/>
          </p:nvSpPr>
          <p:spPr>
            <a:xfrm>
              <a:off x="4139791" y="3076575"/>
              <a:ext cx="9495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Discovery</a:t>
              </a:r>
              <a:endParaRPr sz="700"/>
            </a:p>
          </p:txBody>
        </p:sp>
        <p:pic>
          <p:nvPicPr>
            <p:cNvPr id="523" name="Google Shape;523;p8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344541" y="2666125"/>
              <a:ext cx="540000" cy="478650"/>
            </a:xfrm>
            <a:prstGeom prst="rect">
              <a:avLst/>
            </a:prstGeom>
            <a:noFill/>
            <a:ln>
              <a:noFill/>
            </a:ln>
          </p:spPr>
        </p:pic>
      </p:grpSp>
      <p:grpSp>
        <p:nvGrpSpPr>
          <p:cNvPr id="524" name="Google Shape;524;p88"/>
          <p:cNvGrpSpPr/>
          <p:nvPr/>
        </p:nvGrpSpPr>
        <p:grpSpPr>
          <a:xfrm>
            <a:off x="1029312" y="2626775"/>
            <a:ext cx="679200" cy="876100"/>
            <a:chOff x="1324599" y="2626775"/>
            <a:chExt cx="679200" cy="876100"/>
          </a:xfrm>
        </p:grpSpPr>
        <p:sp>
          <p:nvSpPr>
            <p:cNvPr id="525" name="Google Shape;525;p88"/>
            <p:cNvSpPr txBox="1"/>
            <p:nvPr/>
          </p:nvSpPr>
          <p:spPr>
            <a:xfrm>
              <a:off x="1324599" y="3076575"/>
              <a:ext cx="6792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a:t>
              </a:r>
              <a:endParaRPr sz="700"/>
            </a:p>
          </p:txBody>
        </p:sp>
        <p:pic>
          <p:nvPicPr>
            <p:cNvPr id="526" name="Google Shape;526;p8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432549" y="2626775"/>
              <a:ext cx="463300" cy="518000"/>
            </a:xfrm>
            <a:prstGeom prst="rect">
              <a:avLst/>
            </a:prstGeom>
            <a:noFill/>
            <a:ln>
              <a:noFill/>
            </a:ln>
          </p:spPr>
        </p:pic>
      </p:grpSp>
      <p:grpSp>
        <p:nvGrpSpPr>
          <p:cNvPr id="527" name="Google Shape;527;p88"/>
          <p:cNvGrpSpPr/>
          <p:nvPr/>
        </p:nvGrpSpPr>
        <p:grpSpPr>
          <a:xfrm>
            <a:off x="1589701" y="2718173"/>
            <a:ext cx="750000" cy="670702"/>
            <a:chOff x="2002695" y="2718173"/>
            <a:chExt cx="750000" cy="670702"/>
          </a:xfrm>
        </p:grpSpPr>
        <p:sp>
          <p:nvSpPr>
            <p:cNvPr id="528" name="Google Shape;528;p88"/>
            <p:cNvSpPr txBox="1"/>
            <p:nvPr/>
          </p:nvSpPr>
          <p:spPr>
            <a:xfrm>
              <a:off x="2002695" y="3076575"/>
              <a:ext cx="750000" cy="3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Software Update Spec</a:t>
              </a:r>
              <a:endParaRPr sz="700"/>
            </a:p>
          </p:txBody>
        </p:sp>
        <p:pic>
          <p:nvPicPr>
            <p:cNvPr id="529" name="Google Shape;529;p88"/>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212165" y="2718173"/>
              <a:ext cx="331060" cy="426601"/>
            </a:xfrm>
            <a:prstGeom prst="rect">
              <a:avLst/>
            </a:prstGeom>
            <a:noFill/>
            <a:ln>
              <a:noFill/>
            </a:ln>
          </p:spPr>
        </p:pic>
      </p:grpSp>
      <p:grpSp>
        <p:nvGrpSpPr>
          <p:cNvPr id="530" name="Google Shape;530;p88"/>
          <p:cNvGrpSpPr/>
          <p:nvPr/>
        </p:nvGrpSpPr>
        <p:grpSpPr>
          <a:xfrm>
            <a:off x="2783127" y="2718174"/>
            <a:ext cx="567900" cy="594501"/>
            <a:chOff x="3536873" y="2718174"/>
            <a:chExt cx="567900" cy="594501"/>
          </a:xfrm>
        </p:grpSpPr>
        <p:pic>
          <p:nvPicPr>
            <p:cNvPr id="531" name="Google Shape;531;p88"/>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620549" y="2718174"/>
              <a:ext cx="400549" cy="426600"/>
            </a:xfrm>
            <a:prstGeom prst="rect">
              <a:avLst/>
            </a:prstGeom>
            <a:noFill/>
            <a:ln>
              <a:noFill/>
            </a:ln>
          </p:spPr>
        </p:pic>
        <p:sp>
          <p:nvSpPr>
            <p:cNvPr id="532" name="Google Shape;532;p88"/>
            <p:cNvSpPr txBox="1"/>
            <p:nvPr/>
          </p:nvSpPr>
          <p:spPr>
            <a:xfrm>
              <a:off x="3536873" y="3076575"/>
              <a:ext cx="567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434343"/>
                  </a:solidFill>
                </a:rPr>
                <a:t>Storage</a:t>
              </a:r>
              <a:endParaRPr sz="700">
                <a:solidFill>
                  <a:srgbClr val="434343"/>
                </a:solidFill>
              </a:endParaRPr>
            </a:p>
          </p:txBody>
        </p:sp>
      </p:grpSp>
      <p:grpSp>
        <p:nvGrpSpPr>
          <p:cNvPr id="533" name="Google Shape;533;p88"/>
          <p:cNvGrpSpPr/>
          <p:nvPr/>
        </p:nvGrpSpPr>
        <p:grpSpPr>
          <a:xfrm>
            <a:off x="2144690" y="2718176"/>
            <a:ext cx="634500" cy="628999"/>
            <a:chOff x="2759895" y="2718176"/>
            <a:chExt cx="634500" cy="628999"/>
          </a:xfrm>
        </p:grpSpPr>
        <p:sp>
          <p:nvSpPr>
            <p:cNvPr id="534" name="Google Shape;534;p88"/>
            <p:cNvSpPr txBox="1"/>
            <p:nvPr/>
          </p:nvSpPr>
          <p:spPr>
            <a:xfrm>
              <a:off x="2759895" y="3076575"/>
              <a:ext cx="6345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Security</a:t>
              </a:r>
              <a:endParaRPr sz="700"/>
            </a:p>
          </p:txBody>
        </p:sp>
        <p:pic>
          <p:nvPicPr>
            <p:cNvPr id="535" name="Google Shape;535;p88"/>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950898" y="2718176"/>
              <a:ext cx="252493" cy="426598"/>
            </a:xfrm>
            <a:prstGeom prst="rect">
              <a:avLst/>
            </a:prstGeom>
            <a:noFill/>
            <a:ln>
              <a:noFill/>
            </a:ln>
          </p:spPr>
        </p:pic>
      </p:grpSp>
      <p:cxnSp>
        <p:nvCxnSpPr>
          <p:cNvPr id="536" name="Google Shape;536;p88"/>
          <p:cNvCxnSpPr/>
          <p:nvPr/>
        </p:nvCxnSpPr>
        <p:spPr>
          <a:xfrm>
            <a:off x="6004900" y="1722775"/>
            <a:ext cx="2100" cy="1634100"/>
          </a:xfrm>
          <a:prstGeom prst="straightConnector1">
            <a:avLst/>
          </a:prstGeom>
          <a:noFill/>
          <a:ln w="9525" cap="flat" cmpd="sng">
            <a:solidFill>
              <a:srgbClr val="1F497D"/>
            </a:solidFill>
            <a:prstDash val="solid"/>
            <a:round/>
            <a:headEnd type="none" w="med" len="med"/>
            <a:tailEnd type="none" w="med" len="med"/>
          </a:ln>
        </p:spPr>
      </p:cxnSp>
      <p:grpSp>
        <p:nvGrpSpPr>
          <p:cNvPr id="537" name="Google Shape;537;p88"/>
          <p:cNvGrpSpPr/>
          <p:nvPr/>
        </p:nvGrpSpPr>
        <p:grpSpPr>
          <a:xfrm>
            <a:off x="6901999" y="1851399"/>
            <a:ext cx="599100" cy="763826"/>
            <a:chOff x="8027969" y="1851399"/>
            <a:chExt cx="599100" cy="763826"/>
          </a:xfrm>
        </p:grpSpPr>
        <p:pic>
          <p:nvPicPr>
            <p:cNvPr id="538" name="Google Shape;538;p8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125160" y="1851399"/>
              <a:ext cx="404718" cy="426601"/>
            </a:xfrm>
            <a:prstGeom prst="rect">
              <a:avLst/>
            </a:prstGeom>
            <a:noFill/>
            <a:ln>
              <a:noFill/>
            </a:ln>
          </p:spPr>
        </p:pic>
        <p:sp>
          <p:nvSpPr>
            <p:cNvPr id="539" name="Google Shape;539;p88"/>
            <p:cNvSpPr txBox="1"/>
            <p:nvPr/>
          </p:nvSpPr>
          <p:spPr>
            <a:xfrm>
              <a:off x="8027969"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 Spec</a:t>
              </a:r>
              <a:endParaRPr sz="700"/>
            </a:p>
          </p:txBody>
        </p:sp>
      </p:grpSp>
      <p:grpSp>
        <p:nvGrpSpPr>
          <p:cNvPr id="540" name="Google Shape;540;p88"/>
          <p:cNvGrpSpPr/>
          <p:nvPr/>
        </p:nvGrpSpPr>
        <p:grpSpPr>
          <a:xfrm>
            <a:off x="7631142" y="1851398"/>
            <a:ext cx="599100" cy="763827"/>
            <a:chOff x="8626602" y="1851398"/>
            <a:chExt cx="599100" cy="763827"/>
          </a:xfrm>
        </p:grpSpPr>
        <p:pic>
          <p:nvPicPr>
            <p:cNvPr id="541" name="Google Shape;541;p8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8784731" y="1851398"/>
              <a:ext cx="282841" cy="426602"/>
            </a:xfrm>
            <a:prstGeom prst="rect">
              <a:avLst/>
            </a:prstGeom>
            <a:noFill/>
            <a:ln>
              <a:noFill/>
            </a:ln>
          </p:spPr>
        </p:pic>
        <p:sp>
          <p:nvSpPr>
            <p:cNvPr id="542" name="Google Shape;542;p88"/>
            <p:cNvSpPr txBox="1"/>
            <p:nvPr/>
          </p:nvSpPr>
          <p:spPr>
            <a:xfrm>
              <a:off x="8626602" y="22393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Identity</a:t>
              </a:r>
              <a:endParaRPr sz="700"/>
            </a:p>
          </p:txBody>
        </p:sp>
      </p:grpSp>
      <p:grpSp>
        <p:nvGrpSpPr>
          <p:cNvPr id="543" name="Google Shape;543;p88"/>
          <p:cNvGrpSpPr/>
          <p:nvPr/>
        </p:nvGrpSpPr>
        <p:grpSpPr>
          <a:xfrm>
            <a:off x="8360284" y="1827924"/>
            <a:ext cx="599100" cy="786351"/>
            <a:chOff x="7265969" y="2666124"/>
            <a:chExt cx="599100" cy="786351"/>
          </a:xfrm>
        </p:grpSpPr>
        <p:pic>
          <p:nvPicPr>
            <p:cNvPr id="544" name="Google Shape;544;p88"/>
            <p:cNvPicPr preferRelativeResize="0"/>
            <p:nvPr/>
          </p:nvPicPr>
          <p:blipFill>
            <a:blip r:embed="rId12">
              <a:alphaModFix/>
            </a:blip>
            <a:stretch>
              <a:fillRect/>
            </a:stretch>
          </p:blipFill>
          <p:spPr>
            <a:xfrm>
              <a:off x="7295857" y="2666124"/>
              <a:ext cx="539324" cy="478650"/>
            </a:xfrm>
            <a:prstGeom prst="rect">
              <a:avLst/>
            </a:prstGeom>
            <a:noFill/>
            <a:ln>
              <a:noFill/>
            </a:ln>
          </p:spPr>
        </p:pic>
        <p:sp>
          <p:nvSpPr>
            <p:cNvPr id="545" name="Google Shape;545;p88"/>
            <p:cNvSpPr txBox="1"/>
            <p:nvPr/>
          </p:nvSpPr>
          <p:spPr>
            <a:xfrm>
              <a:off x="7265969"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Policy</a:t>
              </a:r>
              <a:endParaRPr sz="700"/>
            </a:p>
          </p:txBody>
        </p:sp>
      </p:grpSp>
      <p:cxnSp>
        <p:nvCxnSpPr>
          <p:cNvPr id="546" name="Google Shape;546;p88"/>
          <p:cNvCxnSpPr/>
          <p:nvPr/>
        </p:nvCxnSpPr>
        <p:spPr>
          <a:xfrm>
            <a:off x="8071675" y="1682175"/>
            <a:ext cx="1072200" cy="9300"/>
          </a:xfrm>
          <a:prstGeom prst="straightConnector1">
            <a:avLst/>
          </a:prstGeom>
          <a:noFill/>
          <a:ln w="9525" cap="flat" cmpd="sng">
            <a:solidFill>
              <a:srgbClr val="595959"/>
            </a:solidFill>
            <a:prstDash val="solid"/>
            <a:round/>
            <a:headEnd type="none" w="med" len="med"/>
            <a:tailEnd type="none" w="med" len="med"/>
          </a:ln>
        </p:spPr>
      </p:cxnSp>
      <p:cxnSp>
        <p:nvCxnSpPr>
          <p:cNvPr id="547" name="Google Shape;547;p88"/>
          <p:cNvCxnSpPr/>
          <p:nvPr/>
        </p:nvCxnSpPr>
        <p:spPr>
          <a:xfrm>
            <a:off x="10519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548" name="Google Shape;548;p88"/>
          <p:cNvSpPr txBox="1"/>
          <p:nvPr/>
        </p:nvSpPr>
        <p:spPr>
          <a:xfrm>
            <a:off x="94789" y="1466898"/>
            <a:ext cx="1126800" cy="236100"/>
          </a:xfrm>
          <a:prstGeom prst="rect">
            <a:avLst/>
          </a:prstGeom>
          <a:noFill/>
          <a:ln>
            <a:noFill/>
          </a:ln>
        </p:spPr>
        <p:txBody>
          <a:bodyPr spcFirstLastPara="1" wrap="square" lIns="91425" tIns="91425" rIns="91425" bIns="91425" anchor="t" anchorCtr="0">
            <a:noAutofit/>
          </a:bodyPr>
          <a:lstStyle/>
          <a:p>
            <a:pPr lvl="0"/>
            <a:r>
              <a:rPr lang="en-US" altLang="zh-CN" sz="1300" b="1" dirty="0">
                <a:solidFill>
                  <a:srgbClr val="595959"/>
                </a:solidFill>
                <a:latin typeface="Century Gothic"/>
                <a:ea typeface="Century Gothic"/>
                <a:cs typeface="Century Gothic"/>
                <a:sym typeface="Century Gothic"/>
              </a:rPr>
              <a:t>    </a:t>
            </a:r>
            <a:r>
              <a:rPr lang="zh-CN" altLang="en-US" sz="1300" b="1" dirty="0">
                <a:solidFill>
                  <a:srgbClr val="595959"/>
                </a:solidFill>
                <a:latin typeface="Century Gothic"/>
                <a:ea typeface="Century Gothic"/>
                <a:cs typeface="Century Gothic"/>
                <a:sym typeface="Century Gothic"/>
              </a:rPr>
              <a:t>已毕业</a:t>
            </a:r>
            <a:endParaRPr lang="zh-CN" altLang="en-US" sz="1300" b="1" dirty="0"/>
          </a:p>
        </p:txBody>
      </p:sp>
      <p:pic>
        <p:nvPicPr>
          <p:cNvPr id="549" name="Google Shape;549;p88" descr="logo_cncf_cisco.png"/>
          <p:cNvPicPr preferRelativeResize="0"/>
          <p:nvPr/>
        </p:nvPicPr>
        <p:blipFill rotWithShape="1">
          <a:blip r:embed="rId13">
            <a:alphaModFix/>
          </a:blip>
          <a:srcRect/>
          <a:stretch/>
        </p:blipFill>
        <p:spPr>
          <a:xfrm>
            <a:off x="3722985" y="3784681"/>
            <a:ext cx="679200" cy="417000"/>
          </a:xfrm>
          <a:prstGeom prst="rect">
            <a:avLst/>
          </a:prstGeom>
          <a:noFill/>
          <a:ln>
            <a:noFill/>
          </a:ln>
        </p:spPr>
      </p:pic>
      <p:pic>
        <p:nvPicPr>
          <p:cNvPr id="550" name="Google Shape;550;p88" descr="cncf_logo_intel.png"/>
          <p:cNvPicPr preferRelativeResize="0"/>
          <p:nvPr/>
        </p:nvPicPr>
        <p:blipFill rotWithShape="1">
          <a:blip r:embed="rId14">
            <a:alphaModFix/>
          </a:blip>
          <a:srcRect/>
          <a:stretch/>
        </p:blipFill>
        <p:spPr>
          <a:xfrm>
            <a:off x="1425455" y="4308922"/>
            <a:ext cx="666300" cy="409200"/>
          </a:xfrm>
          <a:prstGeom prst="rect">
            <a:avLst/>
          </a:prstGeom>
          <a:noFill/>
          <a:ln>
            <a:noFill/>
          </a:ln>
        </p:spPr>
      </p:pic>
      <p:pic>
        <p:nvPicPr>
          <p:cNvPr id="551" name="Google Shape;551;p88"/>
          <p:cNvPicPr preferRelativeResize="0"/>
          <p:nvPr/>
        </p:nvPicPr>
        <p:blipFill rotWithShape="1">
          <a:blip r:embed="rId15">
            <a:alphaModFix/>
          </a:blip>
          <a:srcRect/>
          <a:stretch/>
        </p:blipFill>
        <p:spPr>
          <a:xfrm>
            <a:off x="5762141" y="3739981"/>
            <a:ext cx="567900" cy="506400"/>
          </a:xfrm>
          <a:prstGeom prst="rect">
            <a:avLst/>
          </a:prstGeom>
          <a:noFill/>
          <a:ln>
            <a:noFill/>
          </a:ln>
        </p:spPr>
      </p:pic>
      <p:pic>
        <p:nvPicPr>
          <p:cNvPr id="552" name="Google Shape;552;p88" descr="cncf_fujitsu.png"/>
          <p:cNvPicPr preferRelativeResize="0"/>
          <p:nvPr/>
        </p:nvPicPr>
        <p:blipFill rotWithShape="1">
          <a:blip r:embed="rId16">
            <a:alphaModFix/>
          </a:blip>
          <a:srcRect/>
          <a:stretch/>
        </p:blipFill>
        <p:spPr>
          <a:xfrm>
            <a:off x="6518769" y="3803431"/>
            <a:ext cx="617700" cy="379500"/>
          </a:xfrm>
          <a:prstGeom prst="rect">
            <a:avLst/>
          </a:prstGeom>
          <a:noFill/>
          <a:ln>
            <a:noFill/>
          </a:ln>
        </p:spPr>
      </p:pic>
      <p:pic>
        <p:nvPicPr>
          <p:cNvPr id="553" name="Google Shape;553;p88" descr="logo_cncf_mesosphere.png"/>
          <p:cNvPicPr preferRelativeResize="0"/>
          <p:nvPr/>
        </p:nvPicPr>
        <p:blipFill rotWithShape="1">
          <a:blip r:embed="rId17">
            <a:alphaModFix/>
          </a:blip>
          <a:srcRect/>
          <a:stretch/>
        </p:blipFill>
        <p:spPr>
          <a:xfrm>
            <a:off x="2905924" y="4325422"/>
            <a:ext cx="612300" cy="376200"/>
          </a:xfrm>
          <a:prstGeom prst="rect">
            <a:avLst/>
          </a:prstGeom>
          <a:noFill/>
          <a:ln>
            <a:noFill/>
          </a:ln>
        </p:spPr>
      </p:pic>
      <p:pic>
        <p:nvPicPr>
          <p:cNvPr id="554" name="Google Shape;554;p88" descr="cncf_logo_rh.png"/>
          <p:cNvPicPr preferRelativeResize="0"/>
          <p:nvPr/>
        </p:nvPicPr>
        <p:blipFill rotWithShape="1">
          <a:blip r:embed="rId18">
            <a:alphaModFix/>
          </a:blip>
          <a:srcRect/>
          <a:stretch/>
        </p:blipFill>
        <p:spPr>
          <a:xfrm>
            <a:off x="5579023" y="4259722"/>
            <a:ext cx="826500" cy="507600"/>
          </a:xfrm>
          <a:prstGeom prst="rect">
            <a:avLst/>
          </a:prstGeom>
          <a:noFill/>
          <a:ln>
            <a:noFill/>
          </a:ln>
        </p:spPr>
      </p:pic>
      <p:pic>
        <p:nvPicPr>
          <p:cNvPr id="555" name="Google Shape;555;p88" descr="cncf_logo_huawei.png"/>
          <p:cNvPicPr preferRelativeResize="0"/>
          <p:nvPr/>
        </p:nvPicPr>
        <p:blipFill rotWithShape="1">
          <a:blip r:embed="rId19">
            <a:alphaModFix/>
          </a:blip>
          <a:srcRect/>
          <a:stretch/>
        </p:blipFill>
        <p:spPr>
          <a:xfrm>
            <a:off x="8310725" y="3748531"/>
            <a:ext cx="796800" cy="489300"/>
          </a:xfrm>
          <a:prstGeom prst="rect">
            <a:avLst/>
          </a:prstGeom>
          <a:noFill/>
          <a:ln>
            <a:noFill/>
          </a:ln>
        </p:spPr>
      </p:pic>
      <p:pic>
        <p:nvPicPr>
          <p:cNvPr id="556" name="Google Shape;556;p88"/>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6528658" y="4337313"/>
            <a:ext cx="714299" cy="352417"/>
          </a:xfrm>
          <a:prstGeom prst="rect">
            <a:avLst/>
          </a:prstGeom>
          <a:noFill/>
          <a:ln>
            <a:noFill/>
          </a:ln>
        </p:spPr>
      </p:pic>
      <p:pic>
        <p:nvPicPr>
          <p:cNvPr id="557" name="Google Shape;557;p88" descr="DellTech_Logo_Prm_Blue_Gry_rgb[4].jpg"/>
          <p:cNvPicPr preferRelativeResize="0"/>
          <p:nvPr/>
        </p:nvPicPr>
        <p:blipFill rotWithShape="1">
          <a:blip r:embed="rId21">
            <a:alphaModFix/>
          </a:blip>
          <a:srcRect/>
          <a:stretch/>
        </p:blipFill>
        <p:spPr>
          <a:xfrm>
            <a:off x="4590913" y="3929431"/>
            <a:ext cx="982500" cy="127500"/>
          </a:xfrm>
          <a:prstGeom prst="rect">
            <a:avLst/>
          </a:prstGeom>
          <a:noFill/>
          <a:ln>
            <a:noFill/>
          </a:ln>
        </p:spPr>
      </p:pic>
      <p:pic>
        <p:nvPicPr>
          <p:cNvPr id="558" name="Google Shape;558;p88"/>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610190" y="4302097"/>
            <a:ext cx="845699" cy="422849"/>
          </a:xfrm>
          <a:prstGeom prst="rect">
            <a:avLst/>
          </a:prstGeom>
          <a:noFill/>
          <a:ln>
            <a:noFill/>
          </a:ln>
        </p:spPr>
      </p:pic>
      <p:pic>
        <p:nvPicPr>
          <p:cNvPr id="559" name="Google Shape;559;p88"/>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168426" y="4443063"/>
            <a:ext cx="864700" cy="140918"/>
          </a:xfrm>
          <a:prstGeom prst="rect">
            <a:avLst/>
          </a:prstGeom>
          <a:noFill/>
          <a:ln>
            <a:noFill/>
          </a:ln>
        </p:spPr>
      </p:pic>
      <p:pic>
        <p:nvPicPr>
          <p:cNvPr id="560" name="Google Shape;560;p88"/>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641358" y="4254529"/>
            <a:ext cx="845698" cy="517986"/>
          </a:xfrm>
          <a:prstGeom prst="rect">
            <a:avLst/>
          </a:prstGeom>
          <a:noFill/>
          <a:ln>
            <a:noFill/>
          </a:ln>
        </p:spPr>
      </p:pic>
      <p:pic>
        <p:nvPicPr>
          <p:cNvPr id="561" name="Google Shape;561;p88"/>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7366091" y="4266488"/>
            <a:ext cx="679200" cy="494068"/>
          </a:xfrm>
          <a:prstGeom prst="rect">
            <a:avLst/>
          </a:prstGeom>
          <a:noFill/>
          <a:ln>
            <a:noFill/>
          </a:ln>
        </p:spPr>
      </p:pic>
      <p:pic>
        <p:nvPicPr>
          <p:cNvPr id="562" name="Google Shape;562;p88" descr="logo_AWS.png"/>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1681729" y="3774134"/>
            <a:ext cx="714300" cy="438094"/>
          </a:xfrm>
          <a:prstGeom prst="rect">
            <a:avLst/>
          </a:prstGeom>
          <a:noFill/>
          <a:ln>
            <a:noFill/>
          </a:ln>
        </p:spPr>
      </p:pic>
      <p:pic>
        <p:nvPicPr>
          <p:cNvPr id="563" name="Google Shape;563;p88"/>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2584757" y="3810630"/>
            <a:ext cx="949500" cy="365103"/>
          </a:xfrm>
          <a:prstGeom prst="rect">
            <a:avLst/>
          </a:prstGeom>
          <a:noFill/>
          <a:ln>
            <a:noFill/>
          </a:ln>
        </p:spPr>
      </p:pic>
      <p:pic>
        <p:nvPicPr>
          <p:cNvPr id="564" name="Google Shape;564;p88"/>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325197" y="3749159"/>
            <a:ext cx="796800" cy="488045"/>
          </a:xfrm>
          <a:prstGeom prst="rect">
            <a:avLst/>
          </a:prstGeom>
          <a:noFill/>
          <a:ln>
            <a:noFill/>
          </a:ln>
        </p:spPr>
      </p:pic>
      <p:pic>
        <p:nvPicPr>
          <p:cNvPr id="565" name="Google Shape;565;p88"/>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137925" y="3896230"/>
            <a:ext cx="1355076" cy="193902"/>
          </a:xfrm>
          <a:prstGeom prst="rect">
            <a:avLst/>
          </a:prstGeom>
          <a:noFill/>
          <a:ln>
            <a:noFill/>
          </a:ln>
        </p:spPr>
      </p:pic>
      <p:pic>
        <p:nvPicPr>
          <p:cNvPr id="566" name="Google Shape;566;p88"/>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7338" y="4372072"/>
            <a:ext cx="1224984" cy="282900"/>
          </a:xfrm>
          <a:prstGeom prst="rect">
            <a:avLst/>
          </a:prstGeom>
          <a:noFill/>
          <a:ln>
            <a:noFill/>
          </a:ln>
        </p:spPr>
      </p:pic>
      <p:pic>
        <p:nvPicPr>
          <p:cNvPr id="567" name="Google Shape;567;p88"/>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214890" y="4295539"/>
            <a:ext cx="567900" cy="435965"/>
          </a:xfrm>
          <a:prstGeom prst="rect">
            <a:avLst/>
          </a:prstGeom>
          <a:noFill/>
          <a:ln>
            <a:noFill/>
          </a:ln>
        </p:spPr>
      </p:pic>
      <p:grpSp>
        <p:nvGrpSpPr>
          <p:cNvPr id="568" name="Google Shape;568;p88"/>
          <p:cNvGrpSpPr/>
          <p:nvPr/>
        </p:nvGrpSpPr>
        <p:grpSpPr>
          <a:xfrm>
            <a:off x="6662861" y="2638375"/>
            <a:ext cx="599100" cy="814100"/>
            <a:chOff x="7636002" y="2638375"/>
            <a:chExt cx="599100" cy="814100"/>
          </a:xfrm>
        </p:grpSpPr>
        <p:sp>
          <p:nvSpPr>
            <p:cNvPr id="569" name="Google Shape;569;p88"/>
            <p:cNvSpPr txBox="1"/>
            <p:nvPr/>
          </p:nvSpPr>
          <p:spPr>
            <a:xfrm>
              <a:off x="7636002"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Tooling</a:t>
              </a:r>
              <a:endParaRPr sz="700"/>
            </a:p>
          </p:txBody>
        </p:sp>
        <p:pic>
          <p:nvPicPr>
            <p:cNvPr id="570" name="Google Shape;570;p88"/>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735998" y="2638375"/>
              <a:ext cx="399108" cy="506399"/>
            </a:xfrm>
            <a:prstGeom prst="rect">
              <a:avLst/>
            </a:prstGeom>
            <a:noFill/>
            <a:ln>
              <a:noFill/>
            </a:ln>
          </p:spPr>
        </p:pic>
      </p:grpSp>
      <p:grpSp>
        <p:nvGrpSpPr>
          <p:cNvPr id="571" name="Google Shape;571;p88"/>
          <p:cNvGrpSpPr/>
          <p:nvPr/>
        </p:nvGrpSpPr>
        <p:grpSpPr>
          <a:xfrm>
            <a:off x="5360338" y="2708825"/>
            <a:ext cx="714300" cy="713350"/>
            <a:chOff x="6427138" y="2708825"/>
            <a:chExt cx="714300" cy="713350"/>
          </a:xfrm>
        </p:grpSpPr>
        <p:pic>
          <p:nvPicPr>
            <p:cNvPr id="572" name="Google Shape;572;p88"/>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574823" y="2708825"/>
              <a:ext cx="418929" cy="435949"/>
            </a:xfrm>
            <a:prstGeom prst="rect">
              <a:avLst/>
            </a:prstGeom>
            <a:noFill/>
            <a:ln>
              <a:noFill/>
            </a:ln>
          </p:spPr>
        </p:pic>
        <p:sp>
          <p:nvSpPr>
            <p:cNvPr id="573" name="Google Shape;573;p88"/>
            <p:cNvSpPr txBox="1"/>
            <p:nvPr/>
          </p:nvSpPr>
          <p:spPr>
            <a:xfrm>
              <a:off x="6427138" y="3076575"/>
              <a:ext cx="714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Package Management</a:t>
              </a:r>
              <a:endParaRPr sz="700"/>
            </a:p>
          </p:txBody>
        </p:sp>
      </p:grpSp>
      <p:grpSp>
        <p:nvGrpSpPr>
          <p:cNvPr id="574" name="Google Shape;574;p88"/>
          <p:cNvGrpSpPr/>
          <p:nvPr/>
        </p:nvGrpSpPr>
        <p:grpSpPr>
          <a:xfrm>
            <a:off x="7271966" y="2573175"/>
            <a:ext cx="599100" cy="879300"/>
            <a:chOff x="7864602" y="2573175"/>
            <a:chExt cx="599100" cy="879300"/>
          </a:xfrm>
        </p:grpSpPr>
        <p:pic>
          <p:nvPicPr>
            <p:cNvPr id="575" name="Google Shape;575;p88"/>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7941101" y="2573175"/>
              <a:ext cx="446101" cy="551306"/>
            </a:xfrm>
            <a:prstGeom prst="rect">
              <a:avLst/>
            </a:prstGeom>
            <a:noFill/>
            <a:ln>
              <a:noFill/>
            </a:ln>
          </p:spPr>
        </p:pic>
        <p:sp>
          <p:nvSpPr>
            <p:cNvPr id="576" name="Google Shape;576;p88"/>
            <p:cNvSpPr txBox="1"/>
            <p:nvPr/>
          </p:nvSpPr>
          <p:spPr>
            <a:xfrm>
              <a:off x="7864602"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Registry</a:t>
              </a:r>
              <a:endParaRPr sz="700"/>
            </a:p>
          </p:txBody>
        </p:sp>
      </p:grpSp>
      <p:grpSp>
        <p:nvGrpSpPr>
          <p:cNvPr id="577" name="Google Shape;577;p88"/>
          <p:cNvGrpSpPr/>
          <p:nvPr/>
        </p:nvGrpSpPr>
        <p:grpSpPr>
          <a:xfrm>
            <a:off x="29074" y="1660091"/>
            <a:ext cx="1089300" cy="838907"/>
            <a:chOff x="88891" y="1678055"/>
            <a:chExt cx="1089300" cy="838907"/>
          </a:xfrm>
        </p:grpSpPr>
        <p:sp>
          <p:nvSpPr>
            <p:cNvPr id="578" name="Google Shape;578;p88"/>
            <p:cNvSpPr txBox="1"/>
            <p:nvPr/>
          </p:nvSpPr>
          <p:spPr>
            <a:xfrm>
              <a:off x="88891" y="2285662"/>
              <a:ext cx="1089300" cy="2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Orchestration</a:t>
              </a:r>
              <a:endParaRPr sz="900"/>
            </a:p>
          </p:txBody>
        </p:sp>
        <p:pic>
          <p:nvPicPr>
            <p:cNvPr id="579" name="Google Shape;579;p88"/>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220254" y="1678055"/>
              <a:ext cx="826534" cy="737312"/>
            </a:xfrm>
            <a:prstGeom prst="rect">
              <a:avLst/>
            </a:prstGeom>
            <a:noFill/>
            <a:ln>
              <a:noFill/>
            </a:ln>
          </p:spPr>
        </p:pic>
      </p:grpSp>
      <p:grpSp>
        <p:nvGrpSpPr>
          <p:cNvPr id="580" name="Google Shape;580;p88"/>
          <p:cNvGrpSpPr/>
          <p:nvPr/>
        </p:nvGrpSpPr>
        <p:grpSpPr>
          <a:xfrm>
            <a:off x="-13559" y="2519088"/>
            <a:ext cx="989400" cy="909999"/>
            <a:chOff x="138154" y="2595288"/>
            <a:chExt cx="989400" cy="909999"/>
          </a:xfrm>
        </p:grpSpPr>
        <p:sp>
          <p:nvSpPr>
            <p:cNvPr id="581" name="Google Shape;581;p88"/>
            <p:cNvSpPr txBox="1"/>
            <p:nvPr/>
          </p:nvSpPr>
          <p:spPr>
            <a:xfrm>
              <a:off x="138154" y="3204687"/>
              <a:ext cx="989400" cy="3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606060"/>
                  </a:solidFill>
                  <a:highlight>
                    <a:srgbClr val="FFFFFF"/>
                  </a:highlight>
                </a:rPr>
                <a:t>Monitoring</a:t>
              </a:r>
              <a:endParaRPr sz="900"/>
            </a:p>
          </p:txBody>
        </p:sp>
        <p:pic>
          <p:nvPicPr>
            <p:cNvPr id="582" name="Google Shape;582;p88"/>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264479" y="2595288"/>
              <a:ext cx="736733" cy="623506"/>
            </a:xfrm>
            <a:prstGeom prst="rect">
              <a:avLst/>
            </a:prstGeom>
            <a:noFill/>
            <a:ln>
              <a:noFill/>
            </a:ln>
          </p:spPr>
        </p:pic>
      </p:grpSp>
      <p:grpSp>
        <p:nvGrpSpPr>
          <p:cNvPr id="583" name="Google Shape;583;p88"/>
          <p:cNvGrpSpPr/>
          <p:nvPr/>
        </p:nvGrpSpPr>
        <p:grpSpPr>
          <a:xfrm>
            <a:off x="4593435" y="1788450"/>
            <a:ext cx="634500" cy="654737"/>
            <a:chOff x="5698938" y="1788450"/>
            <a:chExt cx="634500" cy="654737"/>
          </a:xfrm>
        </p:grpSpPr>
        <p:sp>
          <p:nvSpPr>
            <p:cNvPr id="584" name="Google Shape;584;p88"/>
            <p:cNvSpPr txBox="1"/>
            <p:nvPr/>
          </p:nvSpPr>
          <p:spPr>
            <a:xfrm>
              <a:off x="5698938" y="2207088"/>
              <a:ext cx="634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Networking </a:t>
              </a:r>
              <a:endParaRPr sz="700">
                <a:solidFill>
                  <a:srgbClr val="606060"/>
                </a:solidFill>
                <a:highlight>
                  <a:srgbClr val="FFFFFF"/>
                </a:highlight>
              </a:endParaRPr>
            </a:p>
            <a:p>
              <a:pPr marL="0" lvl="0" indent="0" algn="ctr" rtl="0">
                <a:spcBef>
                  <a:spcPts val="0"/>
                </a:spcBef>
                <a:spcAft>
                  <a:spcPts val="0"/>
                </a:spcAft>
                <a:buNone/>
              </a:pPr>
              <a:r>
                <a:rPr lang="en-US" sz="700">
                  <a:solidFill>
                    <a:srgbClr val="606060"/>
                  </a:solidFill>
                  <a:highlight>
                    <a:srgbClr val="FFFFFF"/>
                  </a:highlight>
                </a:rPr>
                <a:t>API</a:t>
              </a:r>
              <a:endParaRPr sz="700"/>
            </a:p>
          </p:txBody>
        </p:sp>
        <p:pic>
          <p:nvPicPr>
            <p:cNvPr id="585" name="Google Shape;585;p88"/>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815912" y="1788450"/>
              <a:ext cx="400550" cy="489550"/>
            </a:xfrm>
            <a:prstGeom prst="rect">
              <a:avLst/>
            </a:prstGeom>
            <a:noFill/>
            <a:ln>
              <a:noFill/>
            </a:ln>
          </p:spPr>
        </p:pic>
      </p:grpSp>
      <p:grpSp>
        <p:nvGrpSpPr>
          <p:cNvPr id="586" name="Google Shape;586;p88"/>
          <p:cNvGrpSpPr/>
          <p:nvPr/>
        </p:nvGrpSpPr>
        <p:grpSpPr>
          <a:xfrm>
            <a:off x="5266288" y="1788444"/>
            <a:ext cx="750000" cy="802943"/>
            <a:chOff x="6409288" y="1788444"/>
            <a:chExt cx="750000" cy="802943"/>
          </a:xfrm>
        </p:grpSpPr>
        <p:sp>
          <p:nvSpPr>
            <p:cNvPr id="587" name="Google Shape;587;p88"/>
            <p:cNvSpPr txBox="1"/>
            <p:nvPr/>
          </p:nvSpPr>
          <p:spPr>
            <a:xfrm>
              <a:off x="6409288" y="2207088"/>
              <a:ext cx="7500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Service Mesh</a:t>
              </a:r>
              <a:endParaRPr sz="700">
                <a:solidFill>
                  <a:srgbClr val="606060"/>
                </a:solidFill>
                <a:highlight>
                  <a:srgbClr val="FFFFFF"/>
                </a:highlight>
              </a:endParaRPr>
            </a:p>
          </p:txBody>
        </p:sp>
        <p:pic>
          <p:nvPicPr>
            <p:cNvPr id="588" name="Google Shape;588;p88"/>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533002" y="1788444"/>
              <a:ext cx="502570" cy="489556"/>
            </a:xfrm>
            <a:prstGeom prst="rect">
              <a:avLst/>
            </a:prstGeom>
            <a:noFill/>
            <a:ln>
              <a:noFill/>
            </a:ln>
          </p:spPr>
        </p:pic>
      </p:grpSp>
      <p:grpSp>
        <p:nvGrpSpPr>
          <p:cNvPr id="589" name="Google Shape;589;p88"/>
          <p:cNvGrpSpPr/>
          <p:nvPr/>
        </p:nvGrpSpPr>
        <p:grpSpPr>
          <a:xfrm>
            <a:off x="1765048" y="1799350"/>
            <a:ext cx="567775" cy="643837"/>
            <a:chOff x="2793257" y="1799350"/>
            <a:chExt cx="567775" cy="643837"/>
          </a:xfrm>
        </p:grpSpPr>
        <p:sp>
          <p:nvSpPr>
            <p:cNvPr id="590" name="Google Shape;590;p88"/>
            <p:cNvSpPr txBox="1"/>
            <p:nvPr/>
          </p:nvSpPr>
          <p:spPr>
            <a:xfrm>
              <a:off x="2795145" y="2207088"/>
              <a:ext cx="5640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Logging</a:t>
              </a:r>
              <a:endParaRPr sz="700"/>
            </a:p>
          </p:txBody>
        </p:sp>
        <p:pic>
          <p:nvPicPr>
            <p:cNvPr id="591" name="Google Shape;591;p88"/>
            <p:cNvPicPr preferRelativeResize="0"/>
            <p:nvPr/>
          </p:nvPicPr>
          <p:blipFill rotWithShape="1">
            <a:blip r:embed="rId39" cstate="print">
              <a:alphaModFix/>
              <a:extLst>
                <a:ext uri="{28A0092B-C50C-407E-A947-70E740481C1C}">
                  <a14:useLocalDpi xmlns:a14="http://schemas.microsoft.com/office/drawing/2010/main"/>
                </a:ext>
              </a:extLst>
            </a:blip>
            <a:srcRect/>
            <a:stretch/>
          </p:blipFill>
          <p:spPr>
            <a:xfrm>
              <a:off x="2793257" y="1799350"/>
              <a:ext cx="567775" cy="478650"/>
            </a:xfrm>
            <a:prstGeom prst="rect">
              <a:avLst/>
            </a:prstGeom>
            <a:noFill/>
            <a:ln>
              <a:noFill/>
            </a:ln>
          </p:spPr>
        </p:pic>
      </p:grpSp>
      <p:grpSp>
        <p:nvGrpSpPr>
          <p:cNvPr id="592" name="Google Shape;592;p88"/>
          <p:cNvGrpSpPr/>
          <p:nvPr/>
        </p:nvGrpSpPr>
        <p:grpSpPr>
          <a:xfrm>
            <a:off x="2371176" y="1775200"/>
            <a:ext cx="796800" cy="752600"/>
            <a:chOff x="3056975" y="1775200"/>
            <a:chExt cx="796800" cy="752600"/>
          </a:xfrm>
        </p:grpSpPr>
        <p:sp>
          <p:nvSpPr>
            <p:cNvPr id="593" name="Google Shape;593;p88"/>
            <p:cNvSpPr txBox="1"/>
            <p:nvPr/>
          </p:nvSpPr>
          <p:spPr>
            <a:xfrm>
              <a:off x="3056975" y="2207100"/>
              <a:ext cx="796800" cy="32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Remote Procedure Call</a:t>
              </a:r>
              <a:endParaRPr sz="700"/>
            </a:p>
          </p:txBody>
        </p:sp>
        <p:pic>
          <p:nvPicPr>
            <p:cNvPr id="594" name="Google Shape;594;p88"/>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3149175" y="1775200"/>
              <a:ext cx="612400" cy="426600"/>
            </a:xfrm>
            <a:prstGeom prst="rect">
              <a:avLst/>
            </a:prstGeom>
            <a:noFill/>
            <a:ln>
              <a:noFill/>
            </a:ln>
          </p:spPr>
        </p:pic>
      </p:grpSp>
      <p:grpSp>
        <p:nvGrpSpPr>
          <p:cNvPr id="595" name="Google Shape;595;p88"/>
          <p:cNvGrpSpPr/>
          <p:nvPr/>
        </p:nvGrpSpPr>
        <p:grpSpPr>
          <a:xfrm>
            <a:off x="1047495" y="1894491"/>
            <a:ext cx="679200" cy="611396"/>
            <a:chOff x="2038095" y="1894491"/>
            <a:chExt cx="679200" cy="611396"/>
          </a:xfrm>
        </p:grpSpPr>
        <p:sp>
          <p:nvSpPr>
            <p:cNvPr id="596" name="Google Shape;596;p88"/>
            <p:cNvSpPr txBox="1"/>
            <p:nvPr/>
          </p:nvSpPr>
          <p:spPr>
            <a:xfrm>
              <a:off x="2038095" y="2207088"/>
              <a:ext cx="6792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Distributed Tracing API</a:t>
              </a:r>
              <a:endParaRPr sz="700"/>
            </a:p>
          </p:txBody>
        </p:sp>
        <p:pic>
          <p:nvPicPr>
            <p:cNvPr id="597" name="Google Shape;597;p88"/>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109918" y="1894491"/>
              <a:ext cx="535553" cy="383509"/>
            </a:xfrm>
            <a:prstGeom prst="rect">
              <a:avLst/>
            </a:prstGeom>
            <a:noFill/>
            <a:ln>
              <a:noFill/>
            </a:ln>
          </p:spPr>
        </p:pic>
      </p:grpSp>
      <p:grpSp>
        <p:nvGrpSpPr>
          <p:cNvPr id="598" name="Google Shape;598;p88"/>
          <p:cNvGrpSpPr/>
          <p:nvPr/>
        </p:nvGrpSpPr>
        <p:grpSpPr>
          <a:xfrm>
            <a:off x="3206329" y="1799350"/>
            <a:ext cx="631200" cy="779737"/>
            <a:chOff x="4298941" y="1799350"/>
            <a:chExt cx="631200" cy="779737"/>
          </a:xfrm>
        </p:grpSpPr>
        <p:sp>
          <p:nvSpPr>
            <p:cNvPr id="599" name="Google Shape;599;p88"/>
            <p:cNvSpPr txBox="1"/>
            <p:nvPr/>
          </p:nvSpPr>
          <p:spPr>
            <a:xfrm>
              <a:off x="4298941" y="2207088"/>
              <a:ext cx="631200" cy="3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600" name="Google Shape;600;p88"/>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471389" y="1799350"/>
              <a:ext cx="286304" cy="478650"/>
            </a:xfrm>
            <a:prstGeom prst="rect">
              <a:avLst/>
            </a:prstGeom>
            <a:noFill/>
            <a:ln>
              <a:noFill/>
            </a:ln>
          </p:spPr>
        </p:pic>
      </p:grpSp>
      <p:grpSp>
        <p:nvGrpSpPr>
          <p:cNvPr id="601" name="Google Shape;601;p88"/>
          <p:cNvGrpSpPr/>
          <p:nvPr/>
        </p:nvGrpSpPr>
        <p:grpSpPr>
          <a:xfrm>
            <a:off x="3875882" y="1788700"/>
            <a:ext cx="679200" cy="763988"/>
            <a:chOff x="4963714" y="1788700"/>
            <a:chExt cx="679200" cy="763988"/>
          </a:xfrm>
        </p:grpSpPr>
        <p:sp>
          <p:nvSpPr>
            <p:cNvPr id="602" name="Google Shape;602;p88"/>
            <p:cNvSpPr txBox="1"/>
            <p:nvPr/>
          </p:nvSpPr>
          <p:spPr>
            <a:xfrm>
              <a:off x="4963714" y="2207088"/>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Container Runtime</a:t>
              </a:r>
              <a:endParaRPr sz="700"/>
            </a:p>
          </p:txBody>
        </p:sp>
        <p:pic>
          <p:nvPicPr>
            <p:cNvPr id="603" name="Google Shape;603;p88"/>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165876" y="1788700"/>
              <a:ext cx="274877" cy="489300"/>
            </a:xfrm>
            <a:prstGeom prst="rect">
              <a:avLst/>
            </a:prstGeom>
            <a:noFill/>
            <a:ln>
              <a:noFill/>
            </a:ln>
          </p:spPr>
        </p:pic>
      </p:grpSp>
      <p:grpSp>
        <p:nvGrpSpPr>
          <p:cNvPr id="604" name="Google Shape;604;p88"/>
          <p:cNvGrpSpPr/>
          <p:nvPr/>
        </p:nvGrpSpPr>
        <p:grpSpPr>
          <a:xfrm>
            <a:off x="7881070" y="2691950"/>
            <a:ext cx="679200" cy="760525"/>
            <a:chOff x="8472634" y="2691950"/>
            <a:chExt cx="679200" cy="760525"/>
          </a:xfrm>
        </p:grpSpPr>
        <p:pic>
          <p:nvPicPr>
            <p:cNvPr id="605" name="Google Shape;605;p88"/>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8472634" y="2691950"/>
              <a:ext cx="679200" cy="316047"/>
            </a:xfrm>
            <a:prstGeom prst="rect">
              <a:avLst/>
            </a:prstGeom>
            <a:noFill/>
            <a:ln>
              <a:noFill/>
            </a:ln>
          </p:spPr>
        </p:pic>
        <p:sp>
          <p:nvSpPr>
            <p:cNvPr id="606" name="Google Shape;606;p88"/>
            <p:cNvSpPr txBox="1"/>
            <p:nvPr/>
          </p:nvSpPr>
          <p:spPr>
            <a:xfrm>
              <a:off x="8512684" y="307657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Metrics Spec</a:t>
              </a:r>
              <a:endParaRPr sz="700"/>
            </a:p>
          </p:txBody>
        </p:sp>
      </p:grpSp>
      <p:grpSp>
        <p:nvGrpSpPr>
          <p:cNvPr id="607" name="Google Shape;607;p88"/>
          <p:cNvGrpSpPr/>
          <p:nvPr/>
        </p:nvGrpSpPr>
        <p:grpSpPr>
          <a:xfrm>
            <a:off x="4182679" y="2908841"/>
            <a:ext cx="679200" cy="513334"/>
            <a:chOff x="4563679" y="2908841"/>
            <a:chExt cx="679200" cy="513334"/>
          </a:xfrm>
        </p:grpSpPr>
        <p:sp>
          <p:nvSpPr>
            <p:cNvPr id="608" name="Google Shape;608;p88"/>
            <p:cNvSpPr txBox="1"/>
            <p:nvPr/>
          </p:nvSpPr>
          <p:spPr>
            <a:xfrm>
              <a:off x="4563679" y="3076575"/>
              <a:ext cx="6792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Messaging</a:t>
              </a:r>
              <a:endParaRPr sz="700"/>
            </a:p>
          </p:txBody>
        </p:sp>
        <p:pic>
          <p:nvPicPr>
            <p:cNvPr id="609" name="Google Shape;609;p88"/>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655346" y="2908841"/>
              <a:ext cx="495866" cy="127501"/>
            </a:xfrm>
            <a:prstGeom prst="rect">
              <a:avLst/>
            </a:prstGeom>
            <a:noFill/>
            <a:ln>
              <a:noFill/>
            </a:ln>
          </p:spPr>
        </p:pic>
      </p:grpSp>
      <p:grpSp>
        <p:nvGrpSpPr>
          <p:cNvPr id="610" name="Google Shape;610;p88"/>
          <p:cNvGrpSpPr/>
          <p:nvPr/>
        </p:nvGrpSpPr>
        <p:grpSpPr>
          <a:xfrm>
            <a:off x="8570275" y="2609150"/>
            <a:ext cx="617700" cy="843325"/>
            <a:chOff x="8494075" y="2609150"/>
            <a:chExt cx="617700" cy="843325"/>
          </a:xfrm>
        </p:grpSpPr>
        <p:sp>
          <p:nvSpPr>
            <p:cNvPr id="611" name="Google Shape;611;p88"/>
            <p:cNvSpPr txBox="1"/>
            <p:nvPr/>
          </p:nvSpPr>
          <p:spPr>
            <a:xfrm>
              <a:off x="8494075" y="3076575"/>
              <a:ext cx="617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Key/Value Store</a:t>
              </a:r>
              <a:endParaRPr sz="700">
                <a:solidFill>
                  <a:srgbClr val="606060"/>
                </a:solidFill>
                <a:highlight>
                  <a:srgbClr val="FFFFFF"/>
                </a:highlight>
              </a:endParaRPr>
            </a:p>
            <a:p>
              <a:pPr marL="0" lvl="0" indent="0" algn="l" rtl="0">
                <a:spcBef>
                  <a:spcPts val="0"/>
                </a:spcBef>
                <a:spcAft>
                  <a:spcPts val="0"/>
                </a:spcAft>
                <a:buNone/>
              </a:pPr>
              <a:endParaRPr sz="700">
                <a:solidFill>
                  <a:srgbClr val="606060"/>
                </a:solidFill>
                <a:highlight>
                  <a:srgbClr val="FFFFFF"/>
                </a:highlight>
              </a:endParaRPr>
            </a:p>
          </p:txBody>
        </p:sp>
        <p:pic>
          <p:nvPicPr>
            <p:cNvPr id="612" name="Google Shape;612;p88"/>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8654890" y="2609150"/>
              <a:ext cx="296068" cy="488050"/>
            </a:xfrm>
            <a:prstGeom prst="rect">
              <a:avLst/>
            </a:prstGeom>
            <a:noFill/>
            <a:ln>
              <a:noFill/>
            </a:ln>
          </p:spPr>
        </p:pic>
      </p:grpSp>
      <p:grpSp>
        <p:nvGrpSpPr>
          <p:cNvPr id="613" name="Google Shape;613;p88"/>
          <p:cNvGrpSpPr/>
          <p:nvPr/>
        </p:nvGrpSpPr>
        <p:grpSpPr>
          <a:xfrm>
            <a:off x="6018357" y="2722769"/>
            <a:ext cx="634500" cy="729706"/>
            <a:chOff x="6018357" y="2722769"/>
            <a:chExt cx="634500" cy="729706"/>
          </a:xfrm>
        </p:grpSpPr>
        <p:sp>
          <p:nvSpPr>
            <p:cNvPr id="614" name="Google Shape;614;p88"/>
            <p:cNvSpPr txBox="1"/>
            <p:nvPr/>
          </p:nvSpPr>
          <p:spPr>
            <a:xfrm>
              <a:off x="6018357" y="3076575"/>
              <a:ext cx="6345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a:solidFill>
                    <a:srgbClr val="606060"/>
                  </a:solidFill>
                  <a:highlight>
                    <a:srgbClr val="FFFFFF"/>
                  </a:highlight>
                </a:rPr>
                <a:t>Serverless</a:t>
              </a:r>
              <a:endParaRPr sz="700"/>
            </a:p>
          </p:txBody>
        </p:sp>
        <p:pic>
          <p:nvPicPr>
            <p:cNvPr id="615" name="Google Shape;615;p88"/>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6051657" y="2722769"/>
              <a:ext cx="567900" cy="383680"/>
            </a:xfrm>
            <a:prstGeom prst="rect">
              <a:avLst/>
            </a:prstGeom>
            <a:noFill/>
            <a:ln>
              <a:noFill/>
            </a:ln>
          </p:spPr>
        </p:pic>
      </p:grpSp>
    </p:spTree>
    <p:extLst>
      <p:ext uri="{BB962C8B-B14F-4D97-AF65-F5344CB8AC3E}">
        <p14:creationId xmlns:p14="http://schemas.microsoft.com/office/powerpoint/2010/main" val="179422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67 </a:t>
            </a:r>
            <a:r>
              <a:rPr lang="en-US" altLang="zh-CN" dirty="0" err="1"/>
              <a:t>家已认证的Kubernetes合作伙伴</a:t>
            </a:r>
            <a:endParaRPr dirty="0"/>
          </a:p>
        </p:txBody>
      </p:sp>
      <p:pic>
        <p:nvPicPr>
          <p:cNvPr id="1205" name="Google Shape;1205;p105"/>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365685" y="1635747"/>
            <a:ext cx="548700" cy="350057"/>
          </a:xfrm>
          <a:prstGeom prst="rect">
            <a:avLst/>
          </a:prstGeom>
          <a:noFill/>
          <a:ln>
            <a:noFill/>
          </a:ln>
        </p:spPr>
      </p:pic>
      <p:pic>
        <p:nvPicPr>
          <p:cNvPr id="1206" name="Google Shape;1206;p105"/>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025827" y="1583425"/>
            <a:ext cx="635750" cy="454699"/>
          </a:xfrm>
          <a:prstGeom prst="rect">
            <a:avLst/>
          </a:prstGeom>
          <a:noFill/>
          <a:ln>
            <a:noFill/>
          </a:ln>
        </p:spPr>
      </p:pic>
      <p:pic>
        <p:nvPicPr>
          <p:cNvPr id="1207" name="Google Shape;1207;p10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766040" y="1628315"/>
            <a:ext cx="473975" cy="364921"/>
          </a:xfrm>
          <a:prstGeom prst="rect">
            <a:avLst/>
          </a:prstGeom>
          <a:noFill/>
          <a:ln>
            <a:noFill/>
          </a:ln>
        </p:spPr>
      </p:pic>
      <p:pic>
        <p:nvPicPr>
          <p:cNvPr id="1208" name="Google Shape;1208;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741603" y="2293680"/>
            <a:ext cx="590675" cy="376850"/>
          </a:xfrm>
          <a:prstGeom prst="rect">
            <a:avLst/>
          </a:prstGeom>
          <a:noFill/>
          <a:ln>
            <a:noFill/>
          </a:ln>
        </p:spPr>
      </p:pic>
      <p:pic>
        <p:nvPicPr>
          <p:cNvPr id="1209" name="Google Shape;1209;p105"/>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553544" y="3008083"/>
            <a:ext cx="635750" cy="261914"/>
          </a:xfrm>
          <a:prstGeom prst="rect">
            <a:avLst/>
          </a:prstGeom>
          <a:noFill/>
          <a:ln>
            <a:noFill/>
          </a:ln>
        </p:spPr>
      </p:pic>
      <p:pic>
        <p:nvPicPr>
          <p:cNvPr id="1210" name="Google Shape;1210;p10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27122" y="2964009"/>
            <a:ext cx="548700" cy="350063"/>
          </a:xfrm>
          <a:prstGeom prst="rect">
            <a:avLst/>
          </a:prstGeom>
          <a:noFill/>
          <a:ln>
            <a:noFill/>
          </a:ln>
        </p:spPr>
      </p:pic>
      <p:pic>
        <p:nvPicPr>
          <p:cNvPr id="1211" name="Google Shape;1211;p10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775426" y="2987832"/>
            <a:ext cx="474000" cy="302416"/>
          </a:xfrm>
          <a:prstGeom prst="rect">
            <a:avLst/>
          </a:prstGeom>
          <a:noFill/>
          <a:ln>
            <a:noFill/>
          </a:ln>
        </p:spPr>
      </p:pic>
      <p:pic>
        <p:nvPicPr>
          <p:cNvPr id="1212" name="Google Shape;1212;p105"/>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57164" y="3680402"/>
            <a:ext cx="779525" cy="182852"/>
          </a:xfrm>
          <a:prstGeom prst="rect">
            <a:avLst/>
          </a:prstGeom>
          <a:noFill/>
          <a:ln>
            <a:noFill/>
          </a:ln>
        </p:spPr>
      </p:pic>
      <p:pic>
        <p:nvPicPr>
          <p:cNvPr id="1213" name="Google Shape;1213;p10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665451" y="3583160"/>
            <a:ext cx="590675" cy="377336"/>
          </a:xfrm>
          <a:prstGeom prst="rect">
            <a:avLst/>
          </a:prstGeom>
          <a:noFill/>
          <a:ln>
            <a:noFill/>
          </a:ln>
        </p:spPr>
      </p:pic>
      <p:pic>
        <p:nvPicPr>
          <p:cNvPr id="1214" name="Google Shape;1214;p10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698501" y="3583395"/>
            <a:ext cx="590675" cy="376866"/>
          </a:xfrm>
          <a:prstGeom prst="rect">
            <a:avLst/>
          </a:prstGeom>
          <a:noFill/>
          <a:ln>
            <a:noFill/>
          </a:ln>
        </p:spPr>
      </p:pic>
      <p:pic>
        <p:nvPicPr>
          <p:cNvPr id="1215" name="Google Shape;1215;p10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7257313" y="3596806"/>
            <a:ext cx="548700" cy="350044"/>
          </a:xfrm>
          <a:prstGeom prst="rect">
            <a:avLst/>
          </a:prstGeom>
          <a:noFill/>
          <a:ln>
            <a:noFill/>
          </a:ln>
        </p:spPr>
      </p:pic>
      <p:pic>
        <p:nvPicPr>
          <p:cNvPr id="1216" name="Google Shape;1216;p10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024228" y="4219016"/>
            <a:ext cx="548700" cy="350542"/>
          </a:xfrm>
          <a:prstGeom prst="rect">
            <a:avLst/>
          </a:prstGeom>
          <a:noFill/>
          <a:ln>
            <a:noFill/>
          </a:ln>
        </p:spPr>
      </p:pic>
      <p:pic>
        <p:nvPicPr>
          <p:cNvPr id="1217" name="Google Shape;1217;p105"/>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855343" y="4191210"/>
            <a:ext cx="635750" cy="406155"/>
          </a:xfrm>
          <a:prstGeom prst="rect">
            <a:avLst/>
          </a:prstGeom>
          <a:noFill/>
          <a:ln>
            <a:noFill/>
          </a:ln>
        </p:spPr>
      </p:pic>
      <p:pic>
        <p:nvPicPr>
          <p:cNvPr id="1218" name="Google Shape;1218;p105"/>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475942" y="4279843"/>
            <a:ext cx="661100" cy="228888"/>
          </a:xfrm>
          <a:prstGeom prst="rect">
            <a:avLst/>
          </a:prstGeom>
          <a:noFill/>
          <a:ln>
            <a:noFill/>
          </a:ln>
        </p:spPr>
      </p:pic>
      <p:pic>
        <p:nvPicPr>
          <p:cNvPr id="1219" name="Google Shape;1219;p105"/>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6344475" y="4218150"/>
            <a:ext cx="432350" cy="352274"/>
          </a:xfrm>
          <a:prstGeom prst="rect">
            <a:avLst/>
          </a:prstGeom>
          <a:noFill/>
          <a:ln>
            <a:noFill/>
          </a:ln>
        </p:spPr>
      </p:pic>
      <p:pic>
        <p:nvPicPr>
          <p:cNvPr id="1220" name="Google Shape;1220;p105"/>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584954" y="2254373"/>
            <a:ext cx="635750" cy="455465"/>
          </a:xfrm>
          <a:prstGeom prst="rect">
            <a:avLst/>
          </a:prstGeom>
          <a:noFill/>
          <a:ln>
            <a:noFill/>
          </a:ln>
        </p:spPr>
      </p:pic>
      <p:pic>
        <p:nvPicPr>
          <p:cNvPr id="1221" name="Google Shape;1221;p105"/>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3770013" y="2223793"/>
            <a:ext cx="389995" cy="516625"/>
          </a:xfrm>
          <a:prstGeom prst="rect">
            <a:avLst/>
          </a:prstGeom>
          <a:noFill/>
          <a:ln>
            <a:noFill/>
          </a:ln>
        </p:spPr>
      </p:pic>
      <p:pic>
        <p:nvPicPr>
          <p:cNvPr id="1222" name="Google Shape;1222;p105"/>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726661" y="2258296"/>
            <a:ext cx="590675" cy="447618"/>
          </a:xfrm>
          <a:prstGeom prst="rect">
            <a:avLst/>
          </a:prstGeom>
          <a:noFill/>
          <a:ln>
            <a:noFill/>
          </a:ln>
        </p:spPr>
      </p:pic>
      <p:pic>
        <p:nvPicPr>
          <p:cNvPr id="1223" name="Google Shape;1223;p105"/>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2660517" y="3027905"/>
            <a:ext cx="661100" cy="222271"/>
          </a:xfrm>
          <a:prstGeom prst="rect">
            <a:avLst/>
          </a:prstGeom>
          <a:noFill/>
          <a:ln>
            <a:noFill/>
          </a:ln>
        </p:spPr>
      </p:pic>
      <p:pic>
        <p:nvPicPr>
          <p:cNvPr id="1224" name="Google Shape;1224;p105"/>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4836160" y="4113814"/>
            <a:ext cx="432350" cy="560946"/>
          </a:xfrm>
          <a:prstGeom prst="rect">
            <a:avLst/>
          </a:prstGeom>
          <a:noFill/>
          <a:ln>
            <a:noFill/>
          </a:ln>
        </p:spPr>
      </p:pic>
      <p:pic>
        <p:nvPicPr>
          <p:cNvPr id="1225" name="Google Shape;1225;p105"/>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30114" y="2896865"/>
            <a:ext cx="473975" cy="484350"/>
          </a:xfrm>
          <a:prstGeom prst="rect">
            <a:avLst/>
          </a:prstGeom>
          <a:noFill/>
          <a:ln>
            <a:noFill/>
          </a:ln>
        </p:spPr>
      </p:pic>
      <p:pic>
        <p:nvPicPr>
          <p:cNvPr id="1226" name="Google Shape;1226;p105"/>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16723" y="2203526"/>
            <a:ext cx="548700" cy="557158"/>
          </a:xfrm>
          <a:prstGeom prst="rect">
            <a:avLst/>
          </a:prstGeom>
          <a:noFill/>
          <a:ln>
            <a:noFill/>
          </a:ln>
        </p:spPr>
      </p:pic>
      <p:pic>
        <p:nvPicPr>
          <p:cNvPr id="1227" name="Google Shape;1227;p10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410730" y="2345909"/>
            <a:ext cx="661100" cy="272394"/>
          </a:xfrm>
          <a:prstGeom prst="rect">
            <a:avLst/>
          </a:prstGeom>
          <a:noFill/>
          <a:ln>
            <a:noFill/>
          </a:ln>
        </p:spPr>
      </p:pic>
      <p:pic>
        <p:nvPicPr>
          <p:cNvPr id="1228" name="Google Shape;1228;p105"/>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4887566" y="971906"/>
            <a:ext cx="698000" cy="294775"/>
          </a:xfrm>
          <a:prstGeom prst="rect">
            <a:avLst/>
          </a:prstGeom>
          <a:noFill/>
          <a:ln>
            <a:noFill/>
          </a:ln>
        </p:spPr>
      </p:pic>
      <p:pic>
        <p:nvPicPr>
          <p:cNvPr id="1229" name="Google Shape;1229;p105"/>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74161" y="1007568"/>
            <a:ext cx="635750" cy="223452"/>
          </a:xfrm>
          <a:prstGeom prst="rect">
            <a:avLst/>
          </a:prstGeom>
          <a:noFill/>
          <a:ln>
            <a:noFill/>
          </a:ln>
        </p:spPr>
      </p:pic>
      <p:pic>
        <p:nvPicPr>
          <p:cNvPr id="1230" name="Google Shape;1230;p10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2384889" y="3598802"/>
            <a:ext cx="513725" cy="346052"/>
          </a:xfrm>
          <a:prstGeom prst="rect">
            <a:avLst/>
          </a:prstGeom>
          <a:noFill/>
          <a:ln>
            <a:noFill/>
          </a:ln>
        </p:spPr>
      </p:pic>
      <p:pic>
        <p:nvPicPr>
          <p:cNvPr id="1231" name="Google Shape;1231;p105"/>
          <p:cNvPicPr preferRelativeResize="0"/>
          <p:nvPr/>
        </p:nvPicPr>
        <p:blipFill>
          <a:blip r:embed="rId29">
            <a:alphaModFix/>
          </a:blip>
          <a:stretch>
            <a:fillRect/>
          </a:stretch>
        </p:blipFill>
        <p:spPr>
          <a:xfrm>
            <a:off x="8580475" y="4274997"/>
            <a:ext cx="474000" cy="238580"/>
          </a:xfrm>
          <a:prstGeom prst="rect">
            <a:avLst/>
          </a:prstGeom>
          <a:noFill/>
          <a:ln>
            <a:noFill/>
          </a:ln>
        </p:spPr>
      </p:pic>
      <p:pic>
        <p:nvPicPr>
          <p:cNvPr id="1232" name="Google Shape;1232;p10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782367" y="4216539"/>
            <a:ext cx="590675" cy="355496"/>
          </a:xfrm>
          <a:prstGeom prst="rect">
            <a:avLst/>
          </a:prstGeom>
          <a:noFill/>
          <a:ln>
            <a:noFill/>
          </a:ln>
        </p:spPr>
      </p:pic>
      <p:pic>
        <p:nvPicPr>
          <p:cNvPr id="1233" name="Google Shape;1233;p10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692862" y="1028588"/>
            <a:ext cx="930200" cy="181410"/>
          </a:xfrm>
          <a:prstGeom prst="rect">
            <a:avLst/>
          </a:prstGeom>
          <a:noFill/>
          <a:ln>
            <a:noFill/>
          </a:ln>
        </p:spPr>
      </p:pic>
      <p:pic>
        <p:nvPicPr>
          <p:cNvPr id="1234" name="Google Shape;1234;p105"/>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7481353" y="3004208"/>
            <a:ext cx="697999" cy="269664"/>
          </a:xfrm>
          <a:prstGeom prst="rect">
            <a:avLst/>
          </a:prstGeom>
          <a:noFill/>
          <a:ln>
            <a:noFill/>
          </a:ln>
        </p:spPr>
      </p:pic>
      <p:pic>
        <p:nvPicPr>
          <p:cNvPr id="1235" name="Google Shape;1235;p105"/>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75788" y="2985801"/>
            <a:ext cx="930201" cy="306479"/>
          </a:xfrm>
          <a:prstGeom prst="rect">
            <a:avLst/>
          </a:prstGeom>
          <a:noFill/>
          <a:ln>
            <a:noFill/>
          </a:ln>
        </p:spPr>
      </p:pic>
      <p:pic>
        <p:nvPicPr>
          <p:cNvPr id="1236" name="Google Shape;1236;p105"/>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2492053" y="1004306"/>
            <a:ext cx="821724" cy="229975"/>
          </a:xfrm>
          <a:prstGeom prst="rect">
            <a:avLst/>
          </a:prstGeom>
          <a:noFill/>
          <a:ln>
            <a:noFill/>
          </a:ln>
        </p:spPr>
      </p:pic>
      <p:pic>
        <p:nvPicPr>
          <p:cNvPr id="1237" name="Google Shape;1237;p10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517207" y="1057227"/>
            <a:ext cx="867549" cy="124133"/>
          </a:xfrm>
          <a:prstGeom prst="rect">
            <a:avLst/>
          </a:prstGeom>
          <a:noFill/>
          <a:ln>
            <a:noFill/>
          </a:ln>
        </p:spPr>
      </p:pic>
      <p:pic>
        <p:nvPicPr>
          <p:cNvPr id="1238" name="Google Shape;1238;p10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5493516" y="2374696"/>
            <a:ext cx="930200" cy="214819"/>
          </a:xfrm>
          <a:prstGeom prst="rect">
            <a:avLst/>
          </a:prstGeom>
          <a:noFill/>
          <a:ln>
            <a:noFill/>
          </a:ln>
        </p:spPr>
      </p:pic>
      <p:pic>
        <p:nvPicPr>
          <p:cNvPr id="1239" name="Google Shape;1239;p10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6200" y="877119"/>
            <a:ext cx="590665" cy="484350"/>
          </a:xfrm>
          <a:prstGeom prst="rect">
            <a:avLst/>
          </a:prstGeom>
          <a:noFill/>
          <a:ln>
            <a:noFill/>
          </a:ln>
        </p:spPr>
      </p:pic>
      <p:pic>
        <p:nvPicPr>
          <p:cNvPr id="1240" name="Google Shape;1240;p10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7381942" y="2354857"/>
            <a:ext cx="867550" cy="254497"/>
          </a:xfrm>
          <a:prstGeom prst="rect">
            <a:avLst/>
          </a:prstGeom>
          <a:noFill/>
          <a:ln>
            <a:noFill/>
          </a:ln>
        </p:spPr>
      </p:pic>
      <p:pic>
        <p:nvPicPr>
          <p:cNvPr id="1241" name="Google Shape;1241;p10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773020" y="1548580"/>
            <a:ext cx="779500" cy="524391"/>
          </a:xfrm>
          <a:prstGeom prst="rect">
            <a:avLst/>
          </a:prstGeom>
          <a:noFill/>
          <a:ln>
            <a:noFill/>
          </a:ln>
        </p:spPr>
      </p:pic>
      <p:pic>
        <p:nvPicPr>
          <p:cNvPr id="1242" name="Google Shape;1242;p105"/>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1780360" y="4243913"/>
            <a:ext cx="867550" cy="300749"/>
          </a:xfrm>
          <a:prstGeom prst="rect">
            <a:avLst/>
          </a:prstGeom>
          <a:noFill/>
          <a:ln>
            <a:noFill/>
          </a:ln>
        </p:spPr>
      </p:pic>
      <p:pic>
        <p:nvPicPr>
          <p:cNvPr id="1243" name="Google Shape;1243;p105"/>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351458" y="1655160"/>
            <a:ext cx="819075" cy="311229"/>
          </a:xfrm>
          <a:prstGeom prst="rect">
            <a:avLst/>
          </a:prstGeom>
          <a:noFill/>
          <a:ln>
            <a:noFill/>
          </a:ln>
        </p:spPr>
      </p:pic>
      <p:pic>
        <p:nvPicPr>
          <p:cNvPr id="1244" name="Google Shape;1244;p105"/>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448500" y="850839"/>
            <a:ext cx="590675" cy="536910"/>
          </a:xfrm>
          <a:prstGeom prst="rect">
            <a:avLst/>
          </a:prstGeom>
          <a:noFill/>
          <a:ln>
            <a:noFill/>
          </a:ln>
        </p:spPr>
      </p:pic>
      <p:pic>
        <p:nvPicPr>
          <p:cNvPr id="1245" name="Google Shape;1245;p10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3791839" y="3657773"/>
            <a:ext cx="777900" cy="228110"/>
          </a:xfrm>
          <a:prstGeom prst="rect">
            <a:avLst/>
          </a:prstGeom>
          <a:noFill/>
          <a:ln>
            <a:noFill/>
          </a:ln>
        </p:spPr>
      </p:pic>
      <p:pic>
        <p:nvPicPr>
          <p:cNvPr id="1246" name="Google Shape;1246;p105"/>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8281975" y="1697479"/>
            <a:ext cx="819075" cy="226592"/>
          </a:xfrm>
          <a:prstGeom prst="rect">
            <a:avLst/>
          </a:prstGeom>
          <a:noFill/>
          <a:ln>
            <a:noFill/>
          </a:ln>
        </p:spPr>
      </p:pic>
      <p:pic>
        <p:nvPicPr>
          <p:cNvPr id="1247" name="Google Shape;1247;p10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478575" y="2262515"/>
            <a:ext cx="698000" cy="439180"/>
          </a:xfrm>
          <a:prstGeom prst="rect">
            <a:avLst/>
          </a:prstGeom>
          <a:noFill/>
          <a:ln>
            <a:noFill/>
          </a:ln>
        </p:spPr>
      </p:pic>
      <p:pic>
        <p:nvPicPr>
          <p:cNvPr id="1248" name="Google Shape;1248;p10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3421073" y="882283"/>
            <a:ext cx="474000" cy="474022"/>
          </a:xfrm>
          <a:prstGeom prst="rect">
            <a:avLst/>
          </a:prstGeom>
          <a:noFill/>
          <a:ln>
            <a:noFill/>
          </a:ln>
        </p:spPr>
      </p:pic>
      <p:pic>
        <p:nvPicPr>
          <p:cNvPr id="1249" name="Google Shape;1249;p10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8411280" y="2916423"/>
            <a:ext cx="661100" cy="445235"/>
          </a:xfrm>
          <a:prstGeom prst="rect">
            <a:avLst/>
          </a:prstGeom>
          <a:noFill/>
          <a:ln>
            <a:noFill/>
          </a:ln>
        </p:spPr>
      </p:pic>
      <p:pic>
        <p:nvPicPr>
          <p:cNvPr id="1250" name="Google Shape;1250;p105"/>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2337812" y="2251760"/>
            <a:ext cx="635750" cy="460690"/>
          </a:xfrm>
          <a:prstGeom prst="rect">
            <a:avLst/>
          </a:prstGeom>
          <a:noFill/>
          <a:ln>
            <a:noFill/>
          </a:ln>
        </p:spPr>
      </p:pic>
      <p:pic>
        <p:nvPicPr>
          <p:cNvPr id="1251" name="Google Shape;1251;p105"/>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5112204" y="1602853"/>
            <a:ext cx="432350" cy="415845"/>
          </a:xfrm>
          <a:prstGeom prst="rect">
            <a:avLst/>
          </a:prstGeom>
          <a:noFill/>
          <a:ln>
            <a:noFill/>
          </a:ln>
        </p:spPr>
      </p:pic>
      <p:pic>
        <p:nvPicPr>
          <p:cNvPr id="1252" name="Google Shape;1252;p10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655997" y="1739212"/>
            <a:ext cx="998600" cy="143126"/>
          </a:xfrm>
          <a:prstGeom prst="rect">
            <a:avLst/>
          </a:prstGeom>
          <a:noFill/>
          <a:ln>
            <a:noFill/>
          </a:ln>
        </p:spPr>
      </p:pic>
      <p:pic>
        <p:nvPicPr>
          <p:cNvPr id="1253" name="Google Shape;1253;p105"/>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5417939" y="3622725"/>
            <a:ext cx="867550" cy="298205"/>
          </a:xfrm>
          <a:prstGeom prst="rect">
            <a:avLst/>
          </a:prstGeom>
          <a:noFill/>
          <a:ln>
            <a:noFill/>
          </a:ln>
        </p:spPr>
      </p:pic>
      <p:pic>
        <p:nvPicPr>
          <p:cNvPr id="1254" name="Google Shape;1254;p10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984259" y="4167654"/>
            <a:ext cx="590675" cy="453267"/>
          </a:xfrm>
          <a:prstGeom prst="rect">
            <a:avLst/>
          </a:prstGeom>
          <a:noFill/>
          <a:ln>
            <a:noFill/>
          </a:ln>
        </p:spPr>
      </p:pic>
      <p:pic>
        <p:nvPicPr>
          <p:cNvPr id="1255" name="Google Shape;1255;p105"/>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114677" y="3552853"/>
            <a:ext cx="513725" cy="437950"/>
          </a:xfrm>
          <a:prstGeom prst="rect">
            <a:avLst/>
          </a:prstGeom>
          <a:noFill/>
          <a:ln>
            <a:noFill/>
          </a:ln>
        </p:spPr>
      </p:pic>
      <p:pic>
        <p:nvPicPr>
          <p:cNvPr id="1256" name="Google Shape;1256;p105"/>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698526" y="4260958"/>
            <a:ext cx="930200" cy="266659"/>
          </a:xfrm>
          <a:prstGeom prst="rect">
            <a:avLst/>
          </a:prstGeom>
          <a:noFill/>
          <a:ln>
            <a:noFill/>
          </a:ln>
        </p:spPr>
      </p:pic>
      <p:pic>
        <p:nvPicPr>
          <p:cNvPr id="1257" name="Google Shape;1257;p105"/>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4663962" y="1599742"/>
            <a:ext cx="336800" cy="422066"/>
          </a:xfrm>
          <a:prstGeom prst="rect">
            <a:avLst/>
          </a:prstGeom>
          <a:noFill/>
          <a:ln>
            <a:noFill/>
          </a:ln>
        </p:spPr>
      </p:pic>
      <p:pic>
        <p:nvPicPr>
          <p:cNvPr id="1258" name="Google Shape;1258;p105"/>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134800" y="2270244"/>
            <a:ext cx="473975" cy="423722"/>
          </a:xfrm>
          <a:prstGeom prst="rect">
            <a:avLst/>
          </a:prstGeom>
          <a:noFill/>
          <a:ln>
            <a:noFill/>
          </a:ln>
        </p:spPr>
      </p:pic>
      <p:pic>
        <p:nvPicPr>
          <p:cNvPr id="1259" name="Google Shape;1259;p105"/>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1837916" y="2900898"/>
            <a:ext cx="590674" cy="476284"/>
          </a:xfrm>
          <a:prstGeom prst="rect">
            <a:avLst/>
          </a:prstGeom>
          <a:noFill/>
          <a:ln>
            <a:noFill/>
          </a:ln>
        </p:spPr>
      </p:pic>
      <p:pic>
        <p:nvPicPr>
          <p:cNvPr id="1260" name="Google Shape;1260;p105"/>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02800" y="1744505"/>
            <a:ext cx="998599" cy="132540"/>
          </a:xfrm>
          <a:prstGeom prst="rect">
            <a:avLst/>
          </a:prstGeom>
          <a:noFill/>
          <a:ln>
            <a:noFill/>
          </a:ln>
        </p:spPr>
      </p:pic>
      <p:pic>
        <p:nvPicPr>
          <p:cNvPr id="1261" name="Google Shape;1261;p105"/>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321246" y="2293430"/>
            <a:ext cx="259119" cy="377350"/>
          </a:xfrm>
          <a:prstGeom prst="rect">
            <a:avLst/>
          </a:prstGeom>
          <a:noFill/>
          <a:ln>
            <a:noFill/>
          </a:ln>
        </p:spPr>
      </p:pic>
      <p:pic>
        <p:nvPicPr>
          <p:cNvPr id="1262" name="Google Shape;1262;p105"/>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8895" y="4167274"/>
            <a:ext cx="777900" cy="454027"/>
          </a:xfrm>
          <a:prstGeom prst="rect">
            <a:avLst/>
          </a:prstGeom>
          <a:noFill/>
          <a:ln>
            <a:noFill/>
          </a:ln>
        </p:spPr>
      </p:pic>
      <p:pic>
        <p:nvPicPr>
          <p:cNvPr id="1263" name="Google Shape;1263;p105"/>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5907749" y="2976861"/>
            <a:ext cx="635750" cy="324358"/>
          </a:xfrm>
          <a:prstGeom prst="rect">
            <a:avLst/>
          </a:prstGeom>
          <a:noFill/>
          <a:ln>
            <a:noFill/>
          </a:ln>
        </p:spPr>
      </p:pic>
      <p:pic>
        <p:nvPicPr>
          <p:cNvPr id="1264" name="Google Shape;1264;p105"/>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1212842" y="1702292"/>
            <a:ext cx="1041401" cy="216967"/>
          </a:xfrm>
          <a:prstGeom prst="rect">
            <a:avLst/>
          </a:prstGeom>
          <a:noFill/>
          <a:ln>
            <a:noFill/>
          </a:ln>
        </p:spPr>
      </p:pic>
      <p:pic>
        <p:nvPicPr>
          <p:cNvPr id="1265" name="Google Shape;1265;p105"/>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7473655" y="1053905"/>
            <a:ext cx="867549" cy="130777"/>
          </a:xfrm>
          <a:prstGeom prst="rect">
            <a:avLst/>
          </a:prstGeom>
          <a:noFill/>
          <a:ln>
            <a:noFill/>
          </a:ln>
        </p:spPr>
      </p:pic>
      <p:pic>
        <p:nvPicPr>
          <p:cNvPr id="1266" name="Google Shape;1266;p105"/>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6414251" y="3595619"/>
            <a:ext cx="714299" cy="352417"/>
          </a:xfrm>
          <a:prstGeom prst="rect">
            <a:avLst/>
          </a:prstGeom>
          <a:noFill/>
          <a:ln>
            <a:noFill/>
          </a:ln>
        </p:spPr>
      </p:pic>
      <p:pic>
        <p:nvPicPr>
          <p:cNvPr id="1267" name="Google Shape;1267;p105"/>
          <p:cNvPicPr preferRelativeResize="0"/>
          <p:nvPr/>
        </p:nvPicPr>
        <p:blipFill rotWithShape="1">
          <a:blip r:embed="rId65">
            <a:alphaModFix/>
          </a:blip>
          <a:srcRect/>
          <a:stretch/>
        </p:blipFill>
        <p:spPr>
          <a:xfrm>
            <a:off x="3027376" y="3576828"/>
            <a:ext cx="635700" cy="390000"/>
          </a:xfrm>
          <a:prstGeom prst="rect">
            <a:avLst/>
          </a:prstGeom>
          <a:noFill/>
          <a:ln>
            <a:noFill/>
          </a:ln>
        </p:spPr>
      </p:pic>
      <p:pic>
        <p:nvPicPr>
          <p:cNvPr id="1268" name="Google Shape;1268;p105"/>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4421221" y="2907453"/>
            <a:ext cx="473975" cy="463175"/>
          </a:xfrm>
          <a:prstGeom prst="rect">
            <a:avLst/>
          </a:prstGeom>
          <a:noFill/>
          <a:ln>
            <a:noFill/>
          </a:ln>
        </p:spPr>
      </p:pic>
      <p:pic>
        <p:nvPicPr>
          <p:cNvPr id="1269" name="Google Shape;1269;p105"/>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4002370" y="1020554"/>
            <a:ext cx="777900" cy="197479"/>
          </a:xfrm>
          <a:prstGeom prst="rect">
            <a:avLst/>
          </a:prstGeom>
          <a:noFill/>
          <a:ln>
            <a:noFill/>
          </a:ln>
        </p:spPr>
      </p:pic>
      <p:pic>
        <p:nvPicPr>
          <p:cNvPr id="1270" name="Google Shape;1270;p105"/>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6730359" y="975292"/>
            <a:ext cx="636000" cy="288004"/>
          </a:xfrm>
          <a:prstGeom prst="rect">
            <a:avLst/>
          </a:prstGeom>
          <a:noFill/>
          <a:ln>
            <a:noFill/>
          </a:ln>
        </p:spPr>
      </p:pic>
      <p:pic>
        <p:nvPicPr>
          <p:cNvPr id="1271" name="Google Shape;1271;p105"/>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7934775" y="3680403"/>
            <a:ext cx="1118049" cy="182850"/>
          </a:xfrm>
          <a:prstGeom prst="rect">
            <a:avLst/>
          </a:prstGeom>
          <a:noFill/>
          <a:ln>
            <a:noFill/>
          </a:ln>
        </p:spPr>
      </p:pic>
    </p:spTree>
    <p:extLst>
      <p:ext uri="{BB962C8B-B14F-4D97-AF65-F5344CB8AC3E}">
        <p14:creationId xmlns:p14="http://schemas.microsoft.com/office/powerpoint/2010/main" val="1519111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0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CNCF MOOC和在线培训</a:t>
            </a:r>
            <a:endParaRPr/>
          </a:p>
        </p:txBody>
      </p:sp>
      <p:sp>
        <p:nvSpPr>
          <p:cNvPr id="1217" name="Google Shape;1217;p104"/>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a:t>免费的</a:t>
            </a:r>
            <a:r>
              <a:rPr lang="en-US" sz="2400" u="sng">
                <a:hlinkClick r:id="rId3"/>
              </a:rPr>
              <a:t>Kubernetes入门课程 </a:t>
            </a:r>
            <a:r>
              <a:rPr lang="en-US" sz="2400"/>
              <a:t>使用edX提供自学课程</a:t>
            </a:r>
            <a:endParaRPr sz="2400"/>
          </a:p>
          <a:p>
            <a:pPr marL="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u="sng">
                <a:hlinkClick r:id="rId4"/>
              </a:rPr>
              <a:t>Kubernetes基础</a:t>
            </a:r>
            <a:r>
              <a:rPr lang="en-US" sz="2400"/>
              <a:t>课程</a:t>
            </a:r>
            <a:endParaRPr sz="2400"/>
          </a:p>
          <a:p>
            <a:pPr marL="914400" lvl="1" indent="-342900" rtl="0">
              <a:spcBef>
                <a:spcPts val="0"/>
              </a:spcBef>
              <a:spcAft>
                <a:spcPts val="0"/>
              </a:spcAft>
              <a:buClr>
                <a:schemeClr val="dk2"/>
              </a:buClr>
              <a:buSzPts val="1800"/>
              <a:buChar char="–"/>
            </a:pPr>
            <a:r>
              <a:rPr lang="en-US" sz="1800"/>
              <a:t>课程内容是针对Kubernetes认证管理员（CKA）考试</a:t>
            </a:r>
            <a:endParaRPr sz="1800"/>
          </a:p>
          <a:p>
            <a:pPr marL="914400" lvl="1" indent="-342900" rtl="0">
              <a:spcBef>
                <a:spcPts val="0"/>
              </a:spcBef>
              <a:spcAft>
                <a:spcPts val="0"/>
              </a:spcAft>
              <a:buClr>
                <a:schemeClr val="dk2"/>
              </a:buClr>
              <a:buSzPts val="1800"/>
              <a:buChar char="–"/>
            </a:pPr>
            <a:r>
              <a:rPr lang="en-US" sz="1800"/>
              <a:t>$ 299，中级</a:t>
            </a:r>
            <a:endParaRPr sz="1800"/>
          </a:p>
          <a:p>
            <a:pPr marL="457200" lvl="0" indent="0" rtl="0">
              <a:spcBef>
                <a:spcPts val="800"/>
              </a:spcBef>
              <a:spcAft>
                <a:spcPts val="0"/>
              </a:spcAft>
              <a:buNone/>
            </a:pPr>
            <a:endParaRPr sz="600"/>
          </a:p>
          <a:p>
            <a:pPr marL="457200" lvl="0" indent="-381000" rtl="0">
              <a:spcBef>
                <a:spcPts val="800"/>
              </a:spcBef>
              <a:spcAft>
                <a:spcPts val="0"/>
              </a:spcAft>
              <a:buClr>
                <a:schemeClr val="dk2"/>
              </a:buClr>
              <a:buSzPts val="2400"/>
              <a:buChar char="•"/>
            </a:pPr>
            <a:r>
              <a:rPr lang="en-US" sz="2400"/>
              <a:t>开源</a:t>
            </a:r>
            <a:r>
              <a:rPr lang="en-US" sz="2400" u="sng">
                <a:hlinkClick r:id="rId5"/>
              </a:rPr>
              <a:t>课程</a:t>
            </a:r>
            <a:r>
              <a:rPr lang="en-US" sz="2400"/>
              <a:t>可以由公司提供</a:t>
            </a:r>
            <a:r>
              <a:rPr lang="en-US" sz="2400" u="sng">
                <a:hlinkClick r:id="rId6"/>
              </a:rPr>
              <a:t>培训</a:t>
            </a:r>
            <a:endParaRPr sz="2400"/>
          </a:p>
          <a:p>
            <a:pPr marL="914400" lvl="1" indent="-342900" rtl="0">
              <a:spcBef>
                <a:spcPts val="0"/>
              </a:spcBef>
              <a:spcAft>
                <a:spcPts val="0"/>
              </a:spcAft>
              <a:buClr>
                <a:schemeClr val="dk2"/>
              </a:buClr>
              <a:buSzPts val="1800"/>
              <a:buChar char="–"/>
            </a:pPr>
            <a:r>
              <a:rPr lang="en-US" sz="1800"/>
              <a:t>可提供批量折扣CKA考试券</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05"/>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在线监考的Kubernetes考试</a:t>
            </a:r>
            <a:endParaRPr/>
          </a:p>
        </p:txBody>
      </p:sp>
      <p:sp>
        <p:nvSpPr>
          <p:cNvPr id="1223" name="Google Shape;1223;p105"/>
          <p:cNvSpPr txBox="1">
            <a:spLocks noGrp="1"/>
          </p:cNvSpPr>
          <p:nvPr>
            <p:ph type="body" idx="1"/>
          </p:nvPr>
        </p:nvSpPr>
        <p:spPr>
          <a:xfrm>
            <a:off x="180975" y="914400"/>
            <a:ext cx="71604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SzPts val="2400"/>
              <a:buChar char="•"/>
            </a:pPr>
            <a:r>
              <a:rPr lang="en-US" sz="2400"/>
              <a:t>Kubernetes认证管理员（CKA）</a:t>
            </a:r>
            <a:endParaRPr sz="2400"/>
          </a:p>
          <a:p>
            <a:pPr marL="914400" lvl="1" indent="-330200" rtl="0">
              <a:spcBef>
                <a:spcPts val="0"/>
              </a:spcBef>
              <a:spcAft>
                <a:spcPts val="0"/>
              </a:spcAft>
              <a:buSzPts val="1600"/>
              <a:buChar char="–"/>
            </a:pPr>
            <a:r>
              <a:rPr lang="en-US" sz="1600"/>
              <a:t>目前已经有超过1,500注册</a:t>
            </a:r>
            <a:endParaRPr sz="1600"/>
          </a:p>
          <a:p>
            <a:pPr marL="914400" lvl="1" indent="-330200" rtl="0">
              <a:spcBef>
                <a:spcPts val="0"/>
              </a:spcBef>
              <a:spcAft>
                <a:spcPts val="0"/>
              </a:spcAft>
              <a:buSzPts val="1600"/>
              <a:buChar char="–"/>
            </a:pPr>
            <a:r>
              <a:rPr lang="en-US" sz="1600" u="sng">
                <a:solidFill>
                  <a:schemeClr val="hlink"/>
                </a:solidFill>
                <a:hlinkClick r:id="rId3"/>
              </a:rPr>
              <a:t>https://www.cncf.io/certification/expert/cka/</a:t>
            </a:r>
            <a:endParaRPr sz="1600"/>
          </a:p>
          <a:p>
            <a:pPr marL="457200" lvl="0" indent="-381000" rtl="0">
              <a:spcBef>
                <a:spcPts val="0"/>
              </a:spcBef>
              <a:spcAft>
                <a:spcPts val="0"/>
              </a:spcAft>
              <a:buSzPts val="2400"/>
              <a:buChar char="•"/>
            </a:pPr>
            <a:r>
              <a:rPr lang="en-US" sz="2400"/>
              <a:t>Kubernetes认证应用开发者（CKAD）</a:t>
            </a:r>
            <a:endParaRPr sz="2400"/>
          </a:p>
          <a:p>
            <a:pPr marL="914400" lvl="1" indent="-330200" rtl="0">
              <a:spcBef>
                <a:spcPts val="0"/>
              </a:spcBef>
              <a:spcAft>
                <a:spcPts val="0"/>
              </a:spcAft>
              <a:buSzPts val="1600"/>
              <a:buChar char="–"/>
            </a:pPr>
            <a:r>
              <a:rPr lang="en-US" sz="1600"/>
              <a:t>认证使用者有能力基于Kubernetes设计、建设、配置以及披露云原生应用</a:t>
            </a:r>
            <a:endParaRPr sz="1600"/>
          </a:p>
          <a:p>
            <a:pPr marL="914400" lvl="1" indent="-330200" rtl="0">
              <a:spcBef>
                <a:spcPts val="0"/>
              </a:spcBef>
              <a:spcAft>
                <a:spcPts val="0"/>
              </a:spcAft>
              <a:buSzPts val="1600"/>
              <a:buChar char="–"/>
            </a:pPr>
            <a:r>
              <a:rPr lang="en-US" sz="1600" u="sng">
                <a:solidFill>
                  <a:schemeClr val="hlink"/>
                </a:solidFill>
                <a:hlinkClick r:id="rId4"/>
              </a:rPr>
              <a:t>https://www.cncf.io/certification/ckad/</a:t>
            </a:r>
            <a:endParaRPr sz="1600"/>
          </a:p>
          <a:p>
            <a:pPr marL="457200" lvl="0" indent="-381000" rtl="0">
              <a:spcBef>
                <a:spcPts val="0"/>
              </a:spcBef>
              <a:spcAft>
                <a:spcPts val="0"/>
              </a:spcAft>
              <a:buSzPts val="2400"/>
              <a:buChar char="•"/>
            </a:pPr>
            <a:r>
              <a:rPr lang="en-US" sz="2400"/>
              <a:t>这两项测试</a:t>
            </a:r>
            <a:endParaRPr sz="2400"/>
          </a:p>
          <a:p>
            <a:pPr marL="914400" marR="0" lvl="1" indent="-330200" algn="l" rtl="0">
              <a:lnSpc>
                <a:spcPct val="90000"/>
              </a:lnSpc>
              <a:spcBef>
                <a:spcPts val="0"/>
              </a:spcBef>
              <a:spcAft>
                <a:spcPts val="0"/>
              </a:spcAft>
              <a:buClr>
                <a:schemeClr val="accent3"/>
              </a:buClr>
              <a:buSzPts val="1600"/>
              <a:buFont typeface="Arial"/>
              <a:buChar char="–"/>
            </a:pPr>
            <a:r>
              <a:rPr lang="en-US" sz="1600"/>
              <a:t>考试内容为各类需要用命令解决的场景。时长3个小时；没有多选题</a:t>
            </a:r>
            <a:endParaRPr sz="1600"/>
          </a:p>
          <a:p>
            <a:pPr marL="914400" lvl="1" indent="-330200" rtl="0">
              <a:spcBef>
                <a:spcPts val="0"/>
              </a:spcBef>
              <a:spcAft>
                <a:spcPts val="0"/>
              </a:spcAft>
              <a:buSzPts val="1600"/>
              <a:buChar char="–"/>
            </a:pPr>
            <a:r>
              <a:rPr lang="en-US" sz="1600"/>
              <a:t>每门考试$300</a:t>
            </a:r>
            <a:endParaRPr sz="1600"/>
          </a:p>
          <a:p>
            <a:pPr marL="914400" lvl="1" indent="-330200" rtl="0">
              <a:spcBef>
                <a:spcPts val="0"/>
              </a:spcBef>
              <a:spcAft>
                <a:spcPts val="0"/>
              </a:spcAft>
              <a:buSzPts val="1600"/>
              <a:buChar char="–"/>
            </a:pPr>
            <a:r>
              <a:rPr lang="en-US" sz="1600"/>
              <a:t>考试每季度更新，与K8s版本发布保持一致</a:t>
            </a:r>
            <a:endParaRPr sz="1600"/>
          </a:p>
        </p:txBody>
      </p:sp>
      <p:pic>
        <p:nvPicPr>
          <p:cNvPr id="1224" name="Google Shape;1224;p105"/>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907174" y="593225"/>
            <a:ext cx="2198298" cy="2197027"/>
          </a:xfrm>
          <a:prstGeom prst="rect">
            <a:avLst/>
          </a:prstGeom>
          <a:noFill/>
          <a:ln>
            <a:noFill/>
          </a:ln>
        </p:spPr>
      </p:pic>
      <p:pic>
        <p:nvPicPr>
          <p:cNvPr id="1225" name="Google Shape;1225;p10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6983375" y="2721900"/>
            <a:ext cx="2198297" cy="21543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a:highlight>
                  <a:srgbClr val="FFFFFF"/>
                </a:highlight>
              </a:rPr>
              <a:t>一批经过严格审查的Kubernetes服务供应商，具备丰富的服务经验，通过支持、咨询、专业服务或培训等帮助其它企业成功采用Kubernetes。</a:t>
            </a:r>
            <a:endParaRPr sz="1400">
              <a:highlight>
                <a:srgbClr val="FFFFFF"/>
              </a:highlight>
            </a:endParaRPr>
          </a:p>
          <a:p>
            <a:pPr marL="0" marR="0" lvl="0" indent="0" algn="l" rtl="0">
              <a:lnSpc>
                <a:spcPct val="115000"/>
              </a:lnSpc>
              <a:spcBef>
                <a:spcPts val="0"/>
              </a:spcBef>
              <a:spcAft>
                <a:spcPts val="0"/>
              </a:spcAft>
              <a:buNone/>
            </a:pPr>
            <a:r>
              <a:rPr lang="en-US" sz="1600" b="1"/>
              <a:t>利益</a:t>
            </a:r>
            <a:endParaRPr sz="1600" b="1"/>
          </a:p>
          <a:p>
            <a:pPr marL="457200" lvl="0" indent="-317500" rtl="0">
              <a:lnSpc>
                <a:spcPct val="115000"/>
              </a:lnSpc>
              <a:spcBef>
                <a:spcPts val="700"/>
              </a:spcBef>
              <a:spcAft>
                <a:spcPts val="0"/>
              </a:spcAft>
              <a:buClr>
                <a:schemeClr val="dk2"/>
              </a:buClr>
              <a:buSzPts val="1400"/>
              <a:buChar char="•"/>
            </a:pPr>
            <a:r>
              <a:rPr lang="en-US" sz="1400"/>
              <a:t>置顶网站页面</a:t>
            </a:r>
            <a:r>
              <a:rPr lang="en-US" sz="1400" u="sng">
                <a:hlinkClick r:id="rId3"/>
              </a:rPr>
              <a:t>https://kubernetes.io/partners/</a:t>
            </a:r>
            <a:endParaRPr sz="1400"/>
          </a:p>
          <a:p>
            <a:pPr marL="457200" lvl="0" indent="-317500" rtl="0">
              <a:lnSpc>
                <a:spcPct val="115000"/>
              </a:lnSpc>
              <a:spcBef>
                <a:spcPts val="0"/>
              </a:spcBef>
              <a:spcAft>
                <a:spcPts val="0"/>
              </a:spcAft>
              <a:buClr>
                <a:schemeClr val="dk2"/>
              </a:buClr>
              <a:buSzPts val="1400"/>
              <a:buChar char="•"/>
            </a:pPr>
            <a:r>
              <a:rPr lang="en-US" sz="1400"/>
              <a:t>每月与原生云项目领导者们、专家监督委员会，和理事会代表们的专属例会</a:t>
            </a:r>
            <a:endParaRPr sz="1400"/>
          </a:p>
          <a:p>
            <a:pPr marL="457200" lvl="0" indent="-317500" rtl="0">
              <a:lnSpc>
                <a:spcPct val="115000"/>
              </a:lnSpc>
              <a:spcBef>
                <a:spcPts val="0"/>
              </a:spcBef>
              <a:spcAft>
                <a:spcPts val="0"/>
              </a:spcAft>
              <a:buClr>
                <a:schemeClr val="dk2"/>
              </a:buClr>
              <a:buSzPts val="1400"/>
              <a:buChar char="•"/>
            </a:pPr>
            <a:r>
              <a:rPr lang="en-US" sz="1400"/>
              <a:t>从kubernetes.io获取寻求技术支持的用户名单</a:t>
            </a:r>
            <a:endParaRPr sz="1400"/>
          </a:p>
          <a:p>
            <a:pPr marL="0" marR="0" lvl="0" indent="0" algn="l" rtl="0">
              <a:lnSpc>
                <a:spcPct val="115000"/>
              </a:lnSpc>
              <a:spcBef>
                <a:spcPts val="0"/>
              </a:spcBef>
              <a:spcAft>
                <a:spcPts val="0"/>
              </a:spcAft>
              <a:buNone/>
            </a:pPr>
            <a:r>
              <a:rPr lang="en-US" sz="1600" b="1" i="0" u="none" strike="noStrike" cap="none"/>
              <a:t>要求</a:t>
            </a:r>
            <a:endParaRPr sz="1600" b="1"/>
          </a:p>
          <a:p>
            <a:pPr marL="457200" lvl="0" indent="-317500" rtl="0">
              <a:lnSpc>
                <a:spcPct val="115000"/>
              </a:lnSpc>
              <a:spcBef>
                <a:spcPts val="700"/>
              </a:spcBef>
              <a:spcAft>
                <a:spcPts val="0"/>
              </a:spcAft>
              <a:buClr>
                <a:schemeClr val="dk2"/>
              </a:buClr>
              <a:buSzPts val="1400"/>
              <a:buChar char="•"/>
            </a:pPr>
            <a:r>
              <a:rPr lang="en-US" sz="1400"/>
              <a:t>三个或以上的认证工程师</a:t>
            </a:r>
            <a:endParaRPr sz="1400"/>
          </a:p>
          <a:p>
            <a:pPr marL="457200" lvl="0" indent="-317500" rtl="0">
              <a:lnSpc>
                <a:spcPct val="115000"/>
              </a:lnSpc>
              <a:spcBef>
                <a:spcPts val="0"/>
              </a:spcBef>
              <a:spcAft>
                <a:spcPts val="0"/>
              </a:spcAft>
              <a:buClr>
                <a:schemeClr val="dk2"/>
              </a:buClr>
              <a:buSzPts val="1400"/>
              <a:buChar char="•"/>
            </a:pPr>
            <a:r>
              <a:rPr lang="en-US" sz="1400"/>
              <a:t>在Kubernetes社区表现积极，包括积极的贡献</a:t>
            </a:r>
            <a:endParaRPr sz="1400"/>
          </a:p>
          <a:p>
            <a:pPr marL="457200" lvl="0" indent="-317500" rtl="0">
              <a:lnSpc>
                <a:spcPct val="115000"/>
              </a:lnSpc>
              <a:spcBef>
                <a:spcPts val="0"/>
              </a:spcBef>
              <a:spcAft>
                <a:spcPts val="0"/>
              </a:spcAft>
              <a:buClr>
                <a:schemeClr val="dk2"/>
              </a:buClr>
              <a:buSzPts val="1400"/>
              <a:buChar char="•"/>
            </a:pPr>
            <a:r>
              <a:rPr lang="en-US" sz="1400"/>
              <a:t>支持企业最终用户的商业模式</a:t>
            </a:r>
            <a:endParaRPr sz="1400"/>
          </a:p>
          <a:p>
            <a:pPr marL="0" lvl="0" indent="0" rtl="0">
              <a:lnSpc>
                <a:spcPct val="115000"/>
              </a:lnSpc>
              <a:spcBef>
                <a:spcPts val="700"/>
              </a:spcBef>
              <a:spcAft>
                <a:spcPts val="0"/>
              </a:spcAft>
              <a:buNone/>
            </a:pPr>
            <a:r>
              <a:rPr lang="en-US" sz="1600" b="1" u="sng">
                <a:hlinkClick r:id="rId4"/>
              </a:rPr>
              <a:t>https://www.cncf.io/certification/kcsp/</a:t>
            </a:r>
            <a:endParaRPr sz="1600" b="1"/>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0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57 </a:t>
            </a:r>
            <a:r>
              <a:rPr lang="en-US" altLang="zh-CN" dirty="0" err="1"/>
              <a:t>家KCSP合作伙伴</a:t>
            </a:r>
            <a:endParaRPr dirty="0"/>
          </a:p>
        </p:txBody>
      </p:sp>
      <p:pic>
        <p:nvPicPr>
          <p:cNvPr id="1299" name="Google Shape;1299;p10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283717" y="977761"/>
            <a:ext cx="707100" cy="365727"/>
          </a:xfrm>
          <a:prstGeom prst="rect">
            <a:avLst/>
          </a:prstGeom>
          <a:noFill/>
          <a:ln>
            <a:noFill/>
          </a:ln>
        </p:spPr>
      </p:pic>
      <p:pic>
        <p:nvPicPr>
          <p:cNvPr id="1300" name="Google Shape;1300;p10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122826" y="1006962"/>
            <a:ext cx="1181249" cy="307325"/>
          </a:xfrm>
          <a:prstGeom prst="rect">
            <a:avLst/>
          </a:prstGeom>
          <a:noFill/>
          <a:ln>
            <a:noFill/>
          </a:ln>
        </p:spPr>
      </p:pic>
      <p:pic>
        <p:nvPicPr>
          <p:cNvPr id="1301" name="Google Shape;1301;p10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308160" y="1636250"/>
            <a:ext cx="836200" cy="302326"/>
          </a:xfrm>
          <a:prstGeom prst="rect">
            <a:avLst/>
          </a:prstGeom>
          <a:noFill/>
          <a:ln>
            <a:noFill/>
          </a:ln>
        </p:spPr>
      </p:pic>
      <p:pic>
        <p:nvPicPr>
          <p:cNvPr id="1302" name="Google Shape;1302;p10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427754" y="1650192"/>
            <a:ext cx="982125" cy="274442"/>
          </a:xfrm>
          <a:prstGeom prst="rect">
            <a:avLst/>
          </a:prstGeom>
          <a:noFill/>
          <a:ln>
            <a:noFill/>
          </a:ln>
        </p:spPr>
      </p:pic>
      <p:pic>
        <p:nvPicPr>
          <p:cNvPr id="1303" name="Google Shape;1303;p10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039067" y="2155939"/>
            <a:ext cx="536375" cy="561676"/>
          </a:xfrm>
          <a:prstGeom prst="rect">
            <a:avLst/>
          </a:prstGeom>
          <a:noFill/>
          <a:ln>
            <a:noFill/>
          </a:ln>
        </p:spPr>
      </p:pic>
      <p:pic>
        <p:nvPicPr>
          <p:cNvPr id="1304" name="Google Shape;1304;p109"/>
          <p:cNvPicPr preferRelativeResize="0"/>
          <p:nvPr/>
        </p:nvPicPr>
        <p:blipFill rotWithShape="1">
          <a:blip r:embed="rId8" cstate="print">
            <a:alphaModFix/>
            <a:extLst>
              <a:ext uri="{28A0092B-C50C-407E-A947-70E740481C1C}">
                <a14:useLocalDpi xmlns:a14="http://schemas.microsoft.com/office/drawing/2010/main"/>
              </a:ext>
            </a:extLst>
          </a:blip>
          <a:srcRect t="13876" b="15146"/>
          <a:stretch/>
        </p:blipFill>
        <p:spPr>
          <a:xfrm>
            <a:off x="4835949" y="2208620"/>
            <a:ext cx="707225" cy="456314"/>
          </a:xfrm>
          <a:prstGeom prst="rect">
            <a:avLst/>
          </a:prstGeom>
          <a:noFill/>
          <a:ln>
            <a:noFill/>
          </a:ln>
        </p:spPr>
      </p:pic>
      <p:pic>
        <p:nvPicPr>
          <p:cNvPr id="1305" name="Google Shape;1305;p10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6476844" y="2227738"/>
            <a:ext cx="459900" cy="418079"/>
          </a:xfrm>
          <a:prstGeom prst="rect">
            <a:avLst/>
          </a:prstGeom>
          <a:noFill/>
          <a:ln>
            <a:noFill/>
          </a:ln>
        </p:spPr>
      </p:pic>
      <p:pic>
        <p:nvPicPr>
          <p:cNvPr id="1306" name="Google Shape;1306;p109"/>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9445" y="2977412"/>
            <a:ext cx="1050470" cy="274450"/>
          </a:xfrm>
          <a:prstGeom prst="rect">
            <a:avLst/>
          </a:prstGeom>
          <a:noFill/>
          <a:ln>
            <a:noFill/>
          </a:ln>
        </p:spPr>
      </p:pic>
      <p:pic>
        <p:nvPicPr>
          <p:cNvPr id="1307" name="Google Shape;1307;p109"/>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671601" y="3022174"/>
            <a:ext cx="948698" cy="184925"/>
          </a:xfrm>
          <a:prstGeom prst="rect">
            <a:avLst/>
          </a:prstGeom>
          <a:noFill/>
          <a:ln>
            <a:noFill/>
          </a:ln>
        </p:spPr>
      </p:pic>
      <p:pic>
        <p:nvPicPr>
          <p:cNvPr id="1308" name="Google Shape;1308;p109"/>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866354" y="2825663"/>
            <a:ext cx="635750" cy="577949"/>
          </a:xfrm>
          <a:prstGeom prst="rect">
            <a:avLst/>
          </a:prstGeom>
          <a:noFill/>
          <a:ln>
            <a:noFill/>
          </a:ln>
        </p:spPr>
      </p:pic>
      <p:pic>
        <p:nvPicPr>
          <p:cNvPr id="1309" name="Google Shape;1309;p109"/>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993512" y="3617706"/>
            <a:ext cx="661100" cy="268547"/>
          </a:xfrm>
          <a:prstGeom prst="rect">
            <a:avLst/>
          </a:prstGeom>
          <a:noFill/>
          <a:ln>
            <a:noFill/>
          </a:ln>
        </p:spPr>
      </p:pic>
      <p:pic>
        <p:nvPicPr>
          <p:cNvPr id="1310" name="Google Shape;1310;p109"/>
          <p:cNvPicPr preferRelativeResize="0"/>
          <p:nvPr/>
        </p:nvPicPr>
        <p:blipFill rotWithShape="1">
          <a:blip r:embed="rId14" cstate="print">
            <a:alphaModFix/>
            <a:extLst>
              <a:ext uri="{28A0092B-C50C-407E-A947-70E740481C1C}">
                <a14:useLocalDpi xmlns:a14="http://schemas.microsoft.com/office/drawing/2010/main"/>
              </a:ext>
            </a:extLst>
          </a:blip>
          <a:srcRect l="6163" t="13876" r="6163" b="15146"/>
          <a:stretch/>
        </p:blipFill>
        <p:spPr>
          <a:xfrm>
            <a:off x="2672142" y="4131976"/>
            <a:ext cx="760375" cy="559557"/>
          </a:xfrm>
          <a:prstGeom prst="rect">
            <a:avLst/>
          </a:prstGeom>
          <a:noFill/>
          <a:ln>
            <a:noFill/>
          </a:ln>
        </p:spPr>
      </p:pic>
      <p:pic>
        <p:nvPicPr>
          <p:cNvPr id="1311" name="Google Shape;1311;p109"/>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8559708" y="2192964"/>
            <a:ext cx="536375" cy="487626"/>
          </a:xfrm>
          <a:prstGeom prst="rect">
            <a:avLst/>
          </a:prstGeom>
          <a:noFill/>
          <a:ln>
            <a:noFill/>
          </a:ln>
        </p:spPr>
      </p:pic>
      <p:pic>
        <p:nvPicPr>
          <p:cNvPr id="1312" name="Google Shape;1312;p109"/>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5573828" y="4120005"/>
            <a:ext cx="707100" cy="583500"/>
          </a:xfrm>
          <a:prstGeom prst="rect">
            <a:avLst/>
          </a:prstGeom>
          <a:noFill/>
          <a:ln>
            <a:noFill/>
          </a:ln>
        </p:spPr>
      </p:pic>
      <p:pic>
        <p:nvPicPr>
          <p:cNvPr id="1313" name="Google Shape;1313;p10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141074" y="3017631"/>
            <a:ext cx="948700" cy="194012"/>
          </a:xfrm>
          <a:prstGeom prst="rect">
            <a:avLst/>
          </a:prstGeom>
          <a:noFill/>
          <a:ln>
            <a:noFill/>
          </a:ln>
        </p:spPr>
      </p:pic>
      <p:pic>
        <p:nvPicPr>
          <p:cNvPr id="1314" name="Google Shape;1314;p109"/>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8398000" y="3528417"/>
            <a:ext cx="674825" cy="447126"/>
          </a:xfrm>
          <a:prstGeom prst="rect">
            <a:avLst/>
          </a:prstGeom>
          <a:noFill/>
          <a:ln>
            <a:noFill/>
          </a:ln>
        </p:spPr>
      </p:pic>
      <p:pic>
        <p:nvPicPr>
          <p:cNvPr id="1315" name="Google Shape;1315;p109"/>
          <p:cNvPicPr preferRelativeResize="0"/>
          <p:nvPr/>
        </p:nvPicPr>
        <p:blipFill rotWithShape="1">
          <a:blip r:embed="rId19" cstate="print">
            <a:alphaModFix/>
            <a:extLst>
              <a:ext uri="{28A0092B-C50C-407E-A947-70E740481C1C}">
                <a14:useLocalDpi xmlns:a14="http://schemas.microsoft.com/office/drawing/2010/main"/>
              </a:ext>
            </a:extLst>
          </a:blip>
          <a:srcRect l="13190" t="6112" r="6867"/>
          <a:stretch/>
        </p:blipFill>
        <p:spPr>
          <a:xfrm>
            <a:off x="147364" y="2150433"/>
            <a:ext cx="536375" cy="572688"/>
          </a:xfrm>
          <a:prstGeom prst="rect">
            <a:avLst/>
          </a:prstGeom>
          <a:noFill/>
          <a:ln>
            <a:noFill/>
          </a:ln>
        </p:spPr>
      </p:pic>
      <p:pic>
        <p:nvPicPr>
          <p:cNvPr id="1316" name="Google Shape;1316;p109"/>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4735914" y="2929736"/>
            <a:ext cx="1014825" cy="369802"/>
          </a:xfrm>
          <a:prstGeom prst="rect">
            <a:avLst/>
          </a:prstGeom>
          <a:noFill/>
          <a:ln>
            <a:noFill/>
          </a:ln>
        </p:spPr>
      </p:pic>
      <p:pic>
        <p:nvPicPr>
          <p:cNvPr id="1317" name="Google Shape;1317;p109"/>
          <p:cNvPicPr preferRelativeResize="0"/>
          <p:nvPr/>
        </p:nvPicPr>
        <p:blipFill rotWithShape="1">
          <a:blip r:embed="rId21" cstate="print">
            <a:alphaModFix/>
            <a:extLst>
              <a:ext uri="{28A0092B-C50C-407E-A947-70E740481C1C}">
                <a14:useLocalDpi xmlns:a14="http://schemas.microsoft.com/office/drawing/2010/main"/>
              </a:ext>
            </a:extLst>
          </a:blip>
          <a:srcRect t="11006" b="12188"/>
          <a:stretch/>
        </p:blipFill>
        <p:spPr>
          <a:xfrm>
            <a:off x="2361734" y="1551851"/>
            <a:ext cx="674825" cy="471124"/>
          </a:xfrm>
          <a:prstGeom prst="rect">
            <a:avLst/>
          </a:prstGeom>
          <a:noFill/>
          <a:ln>
            <a:noFill/>
          </a:ln>
        </p:spPr>
      </p:pic>
      <p:pic>
        <p:nvPicPr>
          <p:cNvPr id="1318" name="Google Shape;1318;p109"/>
          <p:cNvPicPr preferRelativeResize="0"/>
          <p:nvPr/>
        </p:nvPicPr>
        <p:blipFill rotWithShape="1">
          <a:blip r:embed="rId22" cstate="print">
            <a:alphaModFix/>
            <a:extLst>
              <a:ext uri="{28A0092B-C50C-407E-A947-70E740481C1C}">
                <a14:useLocalDpi xmlns:a14="http://schemas.microsoft.com/office/drawing/2010/main"/>
              </a:ext>
            </a:extLst>
          </a:blip>
          <a:srcRect/>
          <a:stretch/>
        </p:blipFill>
        <p:spPr>
          <a:xfrm>
            <a:off x="2309845" y="2859248"/>
            <a:ext cx="536375" cy="510778"/>
          </a:xfrm>
          <a:prstGeom prst="rect">
            <a:avLst/>
          </a:prstGeom>
          <a:noFill/>
          <a:ln>
            <a:noFill/>
          </a:ln>
        </p:spPr>
      </p:pic>
      <p:pic>
        <p:nvPicPr>
          <p:cNvPr id="1319" name="Google Shape;1319;p109"/>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6617719" y="2881370"/>
            <a:ext cx="698000" cy="466534"/>
          </a:xfrm>
          <a:prstGeom prst="rect">
            <a:avLst/>
          </a:prstGeom>
          <a:noFill/>
          <a:ln>
            <a:noFill/>
          </a:ln>
        </p:spPr>
      </p:pic>
      <p:pic>
        <p:nvPicPr>
          <p:cNvPr id="1320" name="Google Shape;1320;p109"/>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7819968" y="3602752"/>
            <a:ext cx="412676" cy="298456"/>
          </a:xfrm>
          <a:prstGeom prst="rect">
            <a:avLst/>
          </a:prstGeom>
          <a:noFill/>
          <a:ln>
            <a:noFill/>
          </a:ln>
        </p:spPr>
      </p:pic>
      <p:pic>
        <p:nvPicPr>
          <p:cNvPr id="1321" name="Google Shape;1321;p10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1084312" y="1029120"/>
            <a:ext cx="836200" cy="263009"/>
          </a:xfrm>
          <a:prstGeom prst="rect">
            <a:avLst/>
          </a:prstGeom>
          <a:noFill/>
          <a:ln>
            <a:noFill/>
          </a:ln>
        </p:spPr>
      </p:pic>
      <p:pic>
        <p:nvPicPr>
          <p:cNvPr id="1322" name="Google Shape;1322;p109"/>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801531" y="3646354"/>
            <a:ext cx="982125" cy="211251"/>
          </a:xfrm>
          <a:prstGeom prst="rect">
            <a:avLst/>
          </a:prstGeom>
          <a:noFill/>
          <a:ln>
            <a:noFill/>
          </a:ln>
        </p:spPr>
      </p:pic>
      <p:pic>
        <p:nvPicPr>
          <p:cNvPr id="1323" name="Google Shape;1323;p109"/>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2961836" y="2960976"/>
            <a:ext cx="594150" cy="307321"/>
          </a:xfrm>
          <a:prstGeom prst="rect">
            <a:avLst/>
          </a:prstGeom>
          <a:noFill/>
          <a:ln>
            <a:noFill/>
          </a:ln>
        </p:spPr>
      </p:pic>
      <p:pic>
        <p:nvPicPr>
          <p:cNvPr id="1324" name="Google Shape;1324;p10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6530255" y="4083695"/>
            <a:ext cx="707225" cy="656120"/>
          </a:xfrm>
          <a:prstGeom prst="rect">
            <a:avLst/>
          </a:prstGeom>
          <a:noFill/>
          <a:ln>
            <a:noFill/>
          </a:ln>
        </p:spPr>
      </p:pic>
      <p:pic>
        <p:nvPicPr>
          <p:cNvPr id="1325" name="Google Shape;1325;p10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431334" y="2880949"/>
            <a:ext cx="594125" cy="467375"/>
          </a:xfrm>
          <a:prstGeom prst="rect">
            <a:avLst/>
          </a:prstGeom>
          <a:noFill/>
          <a:ln>
            <a:noFill/>
          </a:ln>
        </p:spPr>
      </p:pic>
      <p:pic>
        <p:nvPicPr>
          <p:cNvPr id="1326" name="Google Shape;1326;p109"/>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1245530" y="2904788"/>
            <a:ext cx="948700" cy="419697"/>
          </a:xfrm>
          <a:prstGeom prst="rect">
            <a:avLst/>
          </a:prstGeom>
          <a:noFill/>
          <a:ln>
            <a:noFill/>
          </a:ln>
        </p:spPr>
      </p:pic>
      <p:pic>
        <p:nvPicPr>
          <p:cNvPr id="1327" name="Google Shape;1327;p109"/>
          <p:cNvPicPr preferRelativeResize="0"/>
          <p:nvPr/>
        </p:nvPicPr>
        <p:blipFill>
          <a:blip r:embed="rId31">
            <a:alphaModFix/>
          </a:blip>
          <a:stretch>
            <a:fillRect/>
          </a:stretch>
        </p:blipFill>
        <p:spPr>
          <a:xfrm>
            <a:off x="74694" y="3693150"/>
            <a:ext cx="760375" cy="117659"/>
          </a:xfrm>
          <a:prstGeom prst="rect">
            <a:avLst/>
          </a:prstGeom>
          <a:noFill/>
          <a:ln>
            <a:noFill/>
          </a:ln>
        </p:spPr>
      </p:pic>
      <p:pic>
        <p:nvPicPr>
          <p:cNvPr id="1328" name="Google Shape;1328;p10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197251" y="2309533"/>
            <a:ext cx="1101950" cy="254488"/>
          </a:xfrm>
          <a:prstGeom prst="rect">
            <a:avLst/>
          </a:prstGeom>
          <a:noFill/>
          <a:ln>
            <a:noFill/>
          </a:ln>
        </p:spPr>
      </p:pic>
      <p:pic>
        <p:nvPicPr>
          <p:cNvPr id="1329" name="Google Shape;1329;p109"/>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302305" y="1649646"/>
            <a:ext cx="908075" cy="275534"/>
          </a:xfrm>
          <a:prstGeom prst="rect">
            <a:avLst/>
          </a:prstGeom>
          <a:noFill/>
          <a:ln>
            <a:noFill/>
          </a:ln>
        </p:spPr>
      </p:pic>
      <p:pic>
        <p:nvPicPr>
          <p:cNvPr id="1330" name="Google Shape;1330;p109"/>
          <p:cNvPicPr preferRelativeResize="0"/>
          <p:nvPr/>
        </p:nvPicPr>
        <p:blipFill rotWithShape="1">
          <a:blip r:embed="rId34" cstate="print">
            <a:alphaModFix/>
            <a:extLst>
              <a:ext uri="{28A0092B-C50C-407E-A947-70E740481C1C}">
                <a14:useLocalDpi xmlns:a14="http://schemas.microsoft.com/office/drawing/2010/main"/>
              </a:ext>
            </a:extLst>
          </a:blip>
          <a:srcRect t="12505" b="23722"/>
          <a:stretch/>
        </p:blipFill>
        <p:spPr>
          <a:xfrm>
            <a:off x="3476883" y="965015"/>
            <a:ext cx="674825" cy="391219"/>
          </a:xfrm>
          <a:prstGeom prst="rect">
            <a:avLst/>
          </a:prstGeom>
          <a:noFill/>
          <a:ln>
            <a:noFill/>
          </a:ln>
        </p:spPr>
      </p:pic>
      <p:pic>
        <p:nvPicPr>
          <p:cNvPr id="1331" name="Google Shape;1331;p109"/>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1000425" y="3595919"/>
            <a:ext cx="635750" cy="312122"/>
          </a:xfrm>
          <a:prstGeom prst="rect">
            <a:avLst/>
          </a:prstGeom>
          <a:noFill/>
          <a:ln>
            <a:noFill/>
          </a:ln>
        </p:spPr>
      </p:pic>
      <p:pic>
        <p:nvPicPr>
          <p:cNvPr id="1332" name="Google Shape;1332;p109"/>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3681844" y="4211236"/>
            <a:ext cx="1014825" cy="401037"/>
          </a:xfrm>
          <a:prstGeom prst="rect">
            <a:avLst/>
          </a:prstGeom>
          <a:noFill/>
          <a:ln>
            <a:noFill/>
          </a:ln>
        </p:spPr>
      </p:pic>
      <p:pic>
        <p:nvPicPr>
          <p:cNvPr id="1333" name="Google Shape;1333;p109"/>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6436084" y="1001257"/>
            <a:ext cx="777425" cy="318735"/>
          </a:xfrm>
          <a:prstGeom prst="rect">
            <a:avLst/>
          </a:prstGeom>
          <a:noFill/>
          <a:ln>
            <a:noFill/>
          </a:ln>
        </p:spPr>
      </p:pic>
      <p:pic>
        <p:nvPicPr>
          <p:cNvPr id="1334" name="Google Shape;1334;p109"/>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911978" y="2264258"/>
            <a:ext cx="908075" cy="345038"/>
          </a:xfrm>
          <a:prstGeom prst="rect">
            <a:avLst/>
          </a:prstGeom>
          <a:noFill/>
          <a:ln>
            <a:noFill/>
          </a:ln>
        </p:spPr>
      </p:pic>
      <p:pic>
        <p:nvPicPr>
          <p:cNvPr id="1335" name="Google Shape;1335;p10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248731" y="1531322"/>
            <a:ext cx="836200" cy="512182"/>
          </a:xfrm>
          <a:prstGeom prst="rect">
            <a:avLst/>
          </a:prstGeom>
          <a:noFill/>
          <a:ln>
            <a:noFill/>
          </a:ln>
        </p:spPr>
      </p:pic>
      <p:pic>
        <p:nvPicPr>
          <p:cNvPr id="1336" name="Google Shape;1336;p10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4945995" y="4176930"/>
            <a:ext cx="378506" cy="469650"/>
          </a:xfrm>
          <a:prstGeom prst="rect">
            <a:avLst/>
          </a:prstGeom>
          <a:noFill/>
          <a:ln>
            <a:noFill/>
          </a:ln>
        </p:spPr>
      </p:pic>
      <p:pic>
        <p:nvPicPr>
          <p:cNvPr id="1337" name="Google Shape;1337;p10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949012" y="3616622"/>
            <a:ext cx="760375" cy="270715"/>
          </a:xfrm>
          <a:prstGeom prst="rect">
            <a:avLst/>
          </a:prstGeom>
          <a:noFill/>
          <a:ln>
            <a:noFill/>
          </a:ln>
        </p:spPr>
      </p:pic>
      <p:pic>
        <p:nvPicPr>
          <p:cNvPr id="1338" name="Google Shape;1338;p109"/>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8426228" y="860153"/>
            <a:ext cx="661100" cy="600943"/>
          </a:xfrm>
          <a:prstGeom prst="rect">
            <a:avLst/>
          </a:prstGeom>
          <a:noFill/>
          <a:ln>
            <a:noFill/>
          </a:ln>
        </p:spPr>
      </p:pic>
      <p:pic>
        <p:nvPicPr>
          <p:cNvPr id="1339" name="Google Shape;1339;p10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47365" y="4334571"/>
            <a:ext cx="908075" cy="154368"/>
          </a:xfrm>
          <a:prstGeom prst="rect">
            <a:avLst/>
          </a:prstGeom>
          <a:noFill/>
          <a:ln>
            <a:noFill/>
          </a:ln>
        </p:spPr>
      </p:pic>
      <p:pic>
        <p:nvPicPr>
          <p:cNvPr id="1340" name="Google Shape;1340;p109"/>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052521" y="1068162"/>
            <a:ext cx="1292354" cy="184925"/>
          </a:xfrm>
          <a:prstGeom prst="rect">
            <a:avLst/>
          </a:prstGeom>
          <a:noFill/>
          <a:ln>
            <a:noFill/>
          </a:ln>
        </p:spPr>
      </p:pic>
      <p:pic>
        <p:nvPicPr>
          <p:cNvPr id="1341" name="Google Shape;1341;p10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8434134" y="4220446"/>
            <a:ext cx="635750" cy="382617"/>
          </a:xfrm>
          <a:prstGeom prst="rect">
            <a:avLst/>
          </a:prstGeom>
          <a:noFill/>
          <a:ln>
            <a:noFill/>
          </a:ln>
        </p:spPr>
      </p:pic>
      <p:pic>
        <p:nvPicPr>
          <p:cNvPr id="1342" name="Google Shape;1342;p10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627252" y="1499244"/>
            <a:ext cx="459900" cy="576338"/>
          </a:xfrm>
          <a:prstGeom prst="rect">
            <a:avLst/>
          </a:prstGeom>
          <a:noFill/>
          <a:ln>
            <a:noFill/>
          </a:ln>
        </p:spPr>
      </p:pic>
      <p:pic>
        <p:nvPicPr>
          <p:cNvPr id="1343" name="Google Shape;1343;p109"/>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80560" y="2183871"/>
            <a:ext cx="698000" cy="505812"/>
          </a:xfrm>
          <a:prstGeom prst="rect">
            <a:avLst/>
          </a:prstGeom>
          <a:noFill/>
          <a:ln>
            <a:noFill/>
          </a:ln>
        </p:spPr>
      </p:pic>
      <p:pic>
        <p:nvPicPr>
          <p:cNvPr id="1344" name="Google Shape;1344;p109"/>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486807" y="4143948"/>
            <a:ext cx="698000" cy="535614"/>
          </a:xfrm>
          <a:prstGeom prst="rect">
            <a:avLst/>
          </a:prstGeom>
          <a:noFill/>
          <a:ln>
            <a:noFill/>
          </a:ln>
        </p:spPr>
      </p:pic>
      <p:pic>
        <p:nvPicPr>
          <p:cNvPr id="1345" name="Google Shape;1345;p10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0312" y="1717702"/>
            <a:ext cx="1050475" cy="139421"/>
          </a:xfrm>
          <a:prstGeom prst="rect">
            <a:avLst/>
          </a:prstGeom>
          <a:noFill/>
          <a:ln>
            <a:noFill/>
          </a:ln>
        </p:spPr>
      </p:pic>
      <p:pic>
        <p:nvPicPr>
          <p:cNvPr id="1346" name="Google Shape;1346;p10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5142049" y="3640497"/>
            <a:ext cx="760375" cy="222966"/>
          </a:xfrm>
          <a:prstGeom prst="rect">
            <a:avLst/>
          </a:prstGeom>
          <a:noFill/>
          <a:ln>
            <a:noFill/>
          </a:ln>
        </p:spPr>
      </p:pic>
      <p:pic>
        <p:nvPicPr>
          <p:cNvPr id="1347" name="Google Shape;1347;p109"/>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944246" y="2255481"/>
            <a:ext cx="707225" cy="362593"/>
          </a:xfrm>
          <a:prstGeom prst="rect">
            <a:avLst/>
          </a:prstGeom>
          <a:noFill/>
          <a:ln>
            <a:noFill/>
          </a:ln>
        </p:spPr>
      </p:pic>
      <p:pic>
        <p:nvPicPr>
          <p:cNvPr id="1348" name="Google Shape;1348;p10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7345518" y="1059458"/>
            <a:ext cx="948701" cy="202333"/>
          </a:xfrm>
          <a:prstGeom prst="rect">
            <a:avLst/>
          </a:prstGeom>
          <a:noFill/>
          <a:ln>
            <a:noFill/>
          </a:ln>
        </p:spPr>
      </p:pic>
      <p:pic>
        <p:nvPicPr>
          <p:cNvPr id="1349" name="Google Shape;1349;p109"/>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803681" y="2136302"/>
            <a:ext cx="412657" cy="600950"/>
          </a:xfrm>
          <a:prstGeom prst="rect">
            <a:avLst/>
          </a:prstGeom>
          <a:noFill/>
          <a:ln>
            <a:noFill/>
          </a:ln>
        </p:spPr>
      </p:pic>
      <p:pic>
        <p:nvPicPr>
          <p:cNvPr id="1350" name="Google Shape;1350;p10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3253933" y="1549422"/>
            <a:ext cx="777425" cy="475981"/>
          </a:xfrm>
          <a:prstGeom prst="rect">
            <a:avLst/>
          </a:prstGeom>
          <a:noFill/>
          <a:ln>
            <a:noFill/>
          </a:ln>
        </p:spPr>
      </p:pic>
      <p:pic>
        <p:nvPicPr>
          <p:cNvPr id="1351" name="Google Shape;1351;p109"/>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6067781" y="3601338"/>
            <a:ext cx="760375" cy="301284"/>
          </a:xfrm>
          <a:prstGeom prst="rect">
            <a:avLst/>
          </a:prstGeom>
          <a:noFill/>
          <a:ln>
            <a:noFill/>
          </a:ln>
        </p:spPr>
      </p:pic>
      <p:pic>
        <p:nvPicPr>
          <p:cNvPr id="1352" name="Google Shape;1352;p109"/>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3874743" y="3637764"/>
            <a:ext cx="1101950" cy="228431"/>
          </a:xfrm>
          <a:prstGeom prst="rect">
            <a:avLst/>
          </a:prstGeom>
          <a:noFill/>
          <a:ln>
            <a:noFill/>
          </a:ln>
        </p:spPr>
      </p:pic>
      <p:pic>
        <p:nvPicPr>
          <p:cNvPr id="1353" name="Google Shape;1353;p109"/>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44228" y="1018763"/>
            <a:ext cx="908075" cy="283723"/>
          </a:xfrm>
          <a:prstGeom prst="rect">
            <a:avLst/>
          </a:prstGeom>
          <a:noFill/>
          <a:ln>
            <a:noFill/>
          </a:ln>
        </p:spPr>
      </p:pic>
      <p:pic>
        <p:nvPicPr>
          <p:cNvPr id="1354" name="Google Shape;1354;p10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8304526" y="1579266"/>
            <a:ext cx="760375" cy="416295"/>
          </a:xfrm>
          <a:prstGeom prst="rect">
            <a:avLst/>
          </a:prstGeom>
          <a:noFill/>
          <a:ln>
            <a:noFill/>
          </a:ln>
        </p:spPr>
      </p:pic>
      <p:pic>
        <p:nvPicPr>
          <p:cNvPr id="1355" name="Google Shape;1355;p109"/>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1304767" y="4320330"/>
            <a:ext cx="1118049" cy="182850"/>
          </a:xfrm>
          <a:prstGeom prst="rect">
            <a:avLst/>
          </a:prstGeom>
          <a:noFill/>
          <a:ln>
            <a:noFill/>
          </a:ln>
        </p:spPr>
      </p:pic>
    </p:spTree>
    <p:extLst>
      <p:ext uri="{BB962C8B-B14F-4D97-AF65-F5344CB8AC3E}">
        <p14:creationId xmlns:p14="http://schemas.microsoft.com/office/powerpoint/2010/main" val="100286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0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KubeCon + CloudNativeCon</a:t>
            </a:r>
            <a:endParaRPr/>
          </a:p>
        </p:txBody>
      </p:sp>
      <p:sp>
        <p:nvSpPr>
          <p:cNvPr id="1297" name="Google Shape;1297;p108"/>
          <p:cNvSpPr txBox="1">
            <a:spLocks noGrp="1"/>
          </p:cNvSpPr>
          <p:nvPr>
            <p:ph type="body" idx="1"/>
          </p:nvPr>
        </p:nvSpPr>
        <p:spPr>
          <a:xfrm>
            <a:off x="257175" y="914399"/>
            <a:ext cx="8629800" cy="3843867"/>
          </a:xfrm>
          <a:prstGeom prst="rect">
            <a:avLst/>
          </a:prstGeom>
        </p:spPr>
        <p:txBody>
          <a:bodyPr spcFirstLastPara="1" wrap="square" lIns="68575" tIns="68575" rIns="68575" bIns="68575" anchor="t" anchorCtr="0">
            <a:noAutofit/>
          </a:bodyPr>
          <a:lstStyle/>
          <a:p>
            <a:pPr marL="457200" lvl="0" indent="-368300" rtl="0">
              <a:spcBef>
                <a:spcPts val="800"/>
              </a:spcBef>
              <a:spcAft>
                <a:spcPts val="0"/>
              </a:spcAft>
              <a:buClr>
                <a:schemeClr val="accent2"/>
              </a:buClr>
              <a:buSzPts val="2200"/>
              <a:buFont typeface="Century Gothic"/>
              <a:buChar char="•"/>
            </a:pPr>
            <a:r>
              <a:rPr lang="en-US" sz="2200" dirty="0">
                <a:latin typeface="Century Gothic"/>
                <a:ea typeface="Century Gothic"/>
                <a:cs typeface="Century Gothic"/>
                <a:sym typeface="Century Gothic"/>
              </a:rPr>
              <a:t>中国</a:t>
            </a:r>
            <a:endParaRPr sz="2200" dirty="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u="sng" dirty="0">
                <a:latin typeface="Century Gothic"/>
                <a:ea typeface="Century Gothic"/>
                <a:cs typeface="Century Gothic"/>
                <a:sym typeface="Century Gothic"/>
                <a:hlinkClick r:id="rId3"/>
              </a:rPr>
              <a:t>上海</a:t>
            </a:r>
            <a:r>
              <a:rPr lang="en-US" sz="2200" dirty="0">
                <a:latin typeface="Century Gothic"/>
                <a:ea typeface="Century Gothic"/>
                <a:cs typeface="Century Gothic"/>
                <a:sym typeface="Century Gothic"/>
              </a:rPr>
              <a:t>：2018年11月13-15日</a:t>
            </a:r>
            <a:endParaRPr sz="2200" dirty="0">
              <a:latin typeface="Century Gothic"/>
              <a:ea typeface="Century Gothic"/>
              <a:cs typeface="Century Gothic"/>
              <a:sym typeface="Century Gothic"/>
            </a:endParaRPr>
          </a:p>
          <a:p>
            <a:pPr marL="914400" lvl="1" indent="-368300" rtl="0">
              <a:spcBef>
                <a:spcPts val="0"/>
              </a:spcBef>
              <a:spcAft>
                <a:spcPts val="0"/>
              </a:spcAft>
              <a:buClr>
                <a:schemeClr val="dk2"/>
              </a:buClr>
              <a:buSzPts val="2200"/>
              <a:buFont typeface="Century Gothic"/>
              <a:buChar char="–"/>
            </a:pPr>
            <a:r>
              <a:rPr lang="en-US" sz="2200" dirty="0">
                <a:latin typeface="Century Gothic"/>
                <a:ea typeface="Century Gothic"/>
                <a:cs typeface="Century Gothic"/>
                <a:sym typeface="Century Gothic"/>
              </a:rPr>
              <a:t>赞助商报名</a:t>
            </a:r>
            <a:r>
              <a:rPr lang="en-US" sz="2200" u="sng" dirty="0">
                <a:latin typeface="Century Gothic"/>
                <a:ea typeface="Century Gothic"/>
                <a:cs typeface="Century Gothic"/>
                <a:sym typeface="Century Gothic"/>
                <a:hlinkClick r:id="rId3"/>
              </a:rPr>
              <a:t>开始</a:t>
            </a:r>
            <a:endParaRPr sz="700" dirty="0"/>
          </a:p>
          <a:p>
            <a:pPr marL="457200" lvl="0" indent="-368300" rtl="0">
              <a:spcBef>
                <a:spcPts val="0"/>
              </a:spcBef>
              <a:spcAft>
                <a:spcPts val="0"/>
              </a:spcAft>
              <a:buClr>
                <a:schemeClr val="accent2"/>
              </a:buClr>
              <a:buSzPts val="2200"/>
              <a:buFont typeface="Century Gothic"/>
              <a:buChar char="•"/>
            </a:pPr>
            <a:r>
              <a:rPr lang="en-US" sz="2200" dirty="0">
                <a:latin typeface="Century Gothic"/>
                <a:ea typeface="Century Gothic"/>
                <a:cs typeface="Century Gothic"/>
                <a:sym typeface="Century Gothic"/>
              </a:rPr>
              <a:t>北美</a:t>
            </a:r>
            <a:endParaRPr sz="2200" dirty="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u="sng" dirty="0">
                <a:latin typeface="Century Gothic"/>
                <a:ea typeface="Century Gothic"/>
                <a:cs typeface="Century Gothic"/>
                <a:sym typeface="Century Gothic"/>
                <a:hlinkClick r:id="rId4"/>
              </a:rPr>
              <a:t>西雅图</a:t>
            </a:r>
            <a:r>
              <a:rPr lang="en-US" sz="2200" dirty="0">
                <a:latin typeface="Century Gothic"/>
                <a:ea typeface="Century Gothic"/>
                <a:cs typeface="Century Gothic"/>
                <a:sym typeface="Century Gothic"/>
              </a:rPr>
              <a:t>：2018年12月10日至13日</a:t>
            </a:r>
            <a:endParaRPr sz="2200" dirty="0">
              <a:latin typeface="Century Gothic"/>
              <a:ea typeface="Century Gothic"/>
              <a:cs typeface="Century Gothic"/>
              <a:sym typeface="Century Gothic"/>
            </a:endParaRPr>
          </a:p>
          <a:p>
            <a:pPr marL="914400" lvl="1" indent="-368300" rtl="0">
              <a:lnSpc>
                <a:spcPct val="100000"/>
              </a:lnSpc>
              <a:spcBef>
                <a:spcPts val="0"/>
              </a:spcBef>
              <a:spcAft>
                <a:spcPts val="0"/>
              </a:spcAft>
              <a:buClr>
                <a:schemeClr val="dk2"/>
              </a:buClr>
              <a:buSzPts val="2200"/>
              <a:buFont typeface="Century Gothic"/>
              <a:buChar char="–"/>
            </a:pPr>
            <a:r>
              <a:rPr lang="en-US" sz="2200" dirty="0">
                <a:latin typeface="Century Gothic"/>
                <a:ea typeface="Century Gothic"/>
                <a:cs typeface="Century Gothic"/>
                <a:sym typeface="Century Gothic"/>
              </a:rPr>
              <a:t>赞助商报名</a:t>
            </a:r>
            <a:r>
              <a:rPr lang="en-US" sz="2200" u="sng" dirty="0">
                <a:latin typeface="Century Gothic"/>
                <a:ea typeface="Century Gothic"/>
                <a:cs typeface="Century Gothic"/>
                <a:sym typeface="Century Gothic"/>
                <a:hlinkClick r:id="rId5"/>
              </a:rPr>
              <a:t>开始</a:t>
            </a:r>
            <a:endParaRPr sz="2200" dirty="0"/>
          </a:p>
          <a:p>
            <a:pPr marL="914400" lvl="1" indent="-368300" rtl="0">
              <a:lnSpc>
                <a:spcPct val="100000"/>
              </a:lnSpc>
              <a:spcBef>
                <a:spcPts val="0"/>
              </a:spcBef>
              <a:spcAft>
                <a:spcPts val="0"/>
              </a:spcAft>
              <a:buClr>
                <a:schemeClr val="dk2"/>
              </a:buClr>
              <a:buSzPts val="2200"/>
              <a:buChar char="–"/>
            </a:pPr>
            <a:r>
              <a:rPr lang="en-US" sz="2200" dirty="0" err="1"/>
              <a:t>CFP</a:t>
            </a:r>
            <a:r>
              <a:rPr lang="en-US" sz="2200" u="sng" dirty="0" err="1">
                <a:hlinkClick r:id="rId6"/>
              </a:rPr>
              <a:t>开始</a:t>
            </a:r>
            <a:endParaRPr sz="2200" dirty="0"/>
          </a:p>
          <a:p>
            <a:pPr marL="457200" lvl="0" indent="-368300" rtl="0">
              <a:spcBef>
                <a:spcPts val="0"/>
              </a:spcBef>
              <a:spcAft>
                <a:spcPts val="0"/>
              </a:spcAft>
              <a:buClr>
                <a:schemeClr val="dk2"/>
              </a:buClr>
              <a:buSzPts val="2200"/>
              <a:buFont typeface="Century Gothic"/>
              <a:buChar char="•"/>
            </a:pPr>
            <a:r>
              <a:rPr lang="en-US" sz="2200" dirty="0"/>
              <a:t>2019</a:t>
            </a:r>
            <a:endParaRPr sz="2200" dirty="0"/>
          </a:p>
          <a:p>
            <a:pPr lvl="1" indent="-368300">
              <a:lnSpc>
                <a:spcPct val="100000"/>
              </a:lnSpc>
              <a:spcBef>
                <a:spcPts val="0"/>
              </a:spcBef>
              <a:buClr>
                <a:schemeClr val="dk2"/>
              </a:buClr>
              <a:buSzPts val="2200"/>
            </a:pPr>
            <a:r>
              <a:rPr lang="zh-CN" altLang="en-US" sz="2200" u="sng" dirty="0">
                <a:solidFill>
                  <a:schemeClr val="hlink"/>
                </a:solidFill>
                <a:hlinkClick r:id="rId7"/>
              </a:rPr>
              <a:t>巴塞罗那</a:t>
            </a:r>
            <a:r>
              <a:rPr lang="en-US" sz="2200" dirty="0"/>
              <a:t>：2019年5月20-23日</a:t>
            </a:r>
          </a:p>
          <a:p>
            <a:pPr lvl="1" indent="-368300">
              <a:lnSpc>
                <a:spcPct val="100000"/>
              </a:lnSpc>
              <a:spcBef>
                <a:spcPts val="0"/>
              </a:spcBef>
              <a:buSzPts val="2200"/>
            </a:pPr>
            <a:r>
              <a:rPr lang="zh-CN" altLang="en-US" sz="2200" u="sng" dirty="0">
                <a:solidFill>
                  <a:schemeClr val="hlink"/>
                </a:solidFill>
                <a:hlinkClick r:id="rId8"/>
              </a:rPr>
              <a:t>上海</a:t>
            </a:r>
            <a:r>
              <a:rPr lang="en-US" altLang="zh-CN" sz="2200" u="sng" dirty="0">
                <a:solidFill>
                  <a:schemeClr val="hlink"/>
                </a:solidFill>
                <a:hlinkClick r:id="rId8"/>
              </a:rPr>
              <a:t>i</a:t>
            </a:r>
            <a:r>
              <a:rPr lang="en-US" altLang="zh-CN" sz="2200" dirty="0"/>
              <a:t>: 2019</a:t>
            </a:r>
            <a:r>
              <a:rPr lang="zh-CN" altLang="en-US" sz="2200" dirty="0"/>
              <a:t>年</a:t>
            </a:r>
            <a:r>
              <a:rPr lang="en-US" altLang="zh-CN" sz="2200" dirty="0"/>
              <a:t>6</a:t>
            </a:r>
            <a:r>
              <a:rPr lang="zh-CN" altLang="en-US" sz="2200" dirty="0"/>
              <a:t>月</a:t>
            </a:r>
            <a:r>
              <a:rPr lang="en-US" altLang="zh-CN" sz="2200" dirty="0"/>
              <a:t>26-28</a:t>
            </a:r>
            <a:r>
              <a:rPr lang="zh-CN" altLang="en-US" sz="2200" dirty="0"/>
              <a:t>日</a:t>
            </a:r>
            <a:endParaRPr lang="en-US" altLang="zh-CN" sz="2200" dirty="0"/>
          </a:p>
          <a:p>
            <a:pPr lvl="1" indent="-368300">
              <a:lnSpc>
                <a:spcPct val="100000"/>
              </a:lnSpc>
              <a:spcBef>
                <a:spcPts val="0"/>
              </a:spcBef>
              <a:buSzPts val="2200"/>
            </a:pPr>
            <a:r>
              <a:rPr lang="zh-CN" altLang="en-US" sz="2200" u="sng" dirty="0">
                <a:solidFill>
                  <a:schemeClr val="hlink"/>
                </a:solidFill>
                <a:hlinkClick r:id="rId9"/>
              </a:rPr>
              <a:t>圣地亚哥</a:t>
            </a:r>
            <a:r>
              <a:rPr lang="en-US" altLang="zh-CN" sz="2200" dirty="0"/>
              <a:t>: 2019</a:t>
            </a:r>
            <a:r>
              <a:rPr lang="zh-CN" altLang="en-US" sz="2200" dirty="0"/>
              <a:t>年</a:t>
            </a:r>
            <a:r>
              <a:rPr lang="en-US" altLang="zh-CN" sz="2200" dirty="0"/>
              <a:t>11</a:t>
            </a:r>
            <a:r>
              <a:rPr lang="zh-CN" altLang="en-US" sz="2200" dirty="0"/>
              <a:t>月</a:t>
            </a:r>
            <a:r>
              <a:rPr lang="en-US" altLang="zh-CN" sz="2200" dirty="0"/>
              <a:t>18-21</a:t>
            </a:r>
            <a:r>
              <a:rPr lang="zh-CN" altLang="en-US" sz="2200" dirty="0"/>
              <a:t>日</a:t>
            </a:r>
            <a:endParaRPr lang="en-US" altLang="zh-CN" sz="2200" dirty="0"/>
          </a:p>
          <a:p>
            <a:pPr marL="914400" lvl="1" indent="-368300" rtl="0">
              <a:lnSpc>
                <a:spcPct val="100000"/>
              </a:lnSpc>
              <a:spcBef>
                <a:spcPts val="0"/>
              </a:spcBef>
              <a:spcAft>
                <a:spcPts val="0"/>
              </a:spcAft>
              <a:buClr>
                <a:schemeClr val="dk2"/>
              </a:buClr>
              <a:buSzPts val="2200"/>
              <a:buChar char="–"/>
            </a:pPr>
            <a:endParaRPr sz="2200" dirty="0"/>
          </a:p>
        </p:txBody>
      </p:sp>
      <p:pic>
        <p:nvPicPr>
          <p:cNvPr id="1298" name="Google Shape;1298;p108"/>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863524" y="1195822"/>
            <a:ext cx="1891922" cy="792301"/>
          </a:xfrm>
          <a:prstGeom prst="rect">
            <a:avLst/>
          </a:prstGeom>
          <a:noFill/>
          <a:ln>
            <a:noFill/>
          </a:ln>
        </p:spPr>
      </p:pic>
      <p:pic>
        <p:nvPicPr>
          <p:cNvPr id="1299" name="Google Shape;1299;p108"/>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863524" y="2310422"/>
            <a:ext cx="1894953" cy="792300"/>
          </a:xfrm>
          <a:prstGeom prst="rect">
            <a:avLst/>
          </a:prstGeom>
          <a:noFill/>
          <a:ln>
            <a:noFill/>
          </a:ln>
        </p:spPr>
      </p:pic>
      <p:pic>
        <p:nvPicPr>
          <p:cNvPr id="1300" name="Google Shape;1300;p108"/>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863524" y="3425022"/>
            <a:ext cx="1894949" cy="814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0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latin typeface="Century Gothic"/>
                <a:ea typeface="Century Gothic"/>
                <a:cs typeface="Century Gothic"/>
                <a:sym typeface="Century Gothic"/>
              </a:rPr>
              <a:t>KubeCon + CloudNativeCon以往参会人数</a:t>
            </a:r>
            <a:endParaRPr>
              <a:latin typeface="Century Gothic"/>
              <a:ea typeface="Century Gothic"/>
              <a:cs typeface="Century Gothic"/>
              <a:sym typeface="Century Gothic"/>
            </a:endParaRPr>
          </a:p>
        </p:txBody>
      </p:sp>
      <p:pic>
        <p:nvPicPr>
          <p:cNvPr id="1307" name="Google Shape;1307;p10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33400" y="1036775"/>
            <a:ext cx="8072438" cy="37407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1" name="Google Shape;631;p8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882349" y="3571421"/>
            <a:ext cx="880198" cy="539202"/>
          </a:xfrm>
          <a:prstGeom prst="rect">
            <a:avLst/>
          </a:prstGeom>
          <a:noFill/>
          <a:ln>
            <a:noFill/>
          </a:ln>
        </p:spPr>
      </p:pic>
      <p:pic>
        <p:nvPicPr>
          <p:cNvPr id="632" name="Google Shape;632;p87" descr="CNCF_Alternate_Pantone.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）名白银会员可以选举一位进入管委会，管委会最多不超过三（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 ，管委会最多不超过三（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pic>
        <p:nvPicPr>
          <p:cNvPr id="1613" name="Google Shape;1613;p126"/>
          <p:cNvPicPr preferRelativeResize="0"/>
          <p:nvPr/>
        </p:nvPicPr>
        <p:blipFill rotWithShape="1">
          <a:blip r:embed="rId4">
            <a:alphaModFix/>
          </a:blip>
          <a:srcRect/>
          <a:stretch/>
        </p:blipFill>
        <p:spPr>
          <a:xfrm>
            <a:off x="1057992" y="727177"/>
            <a:ext cx="2348100" cy="2094900"/>
          </a:xfrm>
          <a:prstGeom prst="rect">
            <a:avLst/>
          </a:prstGeom>
          <a:noFill/>
          <a:ln>
            <a:noFill/>
          </a:ln>
        </p:spPr>
      </p:pic>
      <p:pic>
        <p:nvPicPr>
          <p:cNvPr id="1614" name="Google Shape;1614;p126"/>
          <p:cNvPicPr preferRelativeResize="0"/>
          <p:nvPr/>
        </p:nvPicPr>
        <p:blipFill rotWithShape="1">
          <a:blip r:embed="rId5">
            <a:alphaModFix/>
          </a:blip>
          <a:srcRect/>
          <a:stretch/>
        </p:blipFill>
        <p:spPr>
          <a:xfrm>
            <a:off x="6557810" y="4093945"/>
            <a:ext cx="719700" cy="6423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1" name="Google Shape;1671;p127"/>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1672" name="Google Shape;1672;p127"/>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全球</a:t>
            </a:r>
            <a:r>
              <a:rPr lang="en-US" sz="1900" u="sng" dirty="0" err="1">
                <a:solidFill>
                  <a:schemeClr val="dk2"/>
                </a:solidFill>
                <a:latin typeface="Century Gothic"/>
                <a:ea typeface="Century Gothic"/>
                <a:cs typeface="Century Gothic"/>
                <a:sym typeface="Century Gothic"/>
                <a:hlinkClick r:id="rId5"/>
              </a:rPr>
              <a:t>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sz="1900" u="sng" dirty="0" err="1">
                <a:solidFill>
                  <a:schemeClr val="dk2"/>
                </a:solidFill>
                <a:latin typeface="Century Gothic"/>
                <a:ea typeface="Century Gothic"/>
                <a:cs typeface="Century Gothic"/>
                <a:sym typeface="Century Gothic"/>
                <a:hlinkClick r:id="rId6"/>
              </a:rPr>
              <a:t>CI</a:t>
            </a:r>
            <a:r>
              <a:rPr lang="en-US" sz="1900" dirty="0" err="1">
                <a:solidFill>
                  <a:schemeClr val="dk2"/>
                </a:solidFill>
                <a:latin typeface="Century Gothic"/>
                <a:ea typeface="Century Gothic"/>
                <a:cs typeface="Century Gothic"/>
                <a:sym typeface="Century Gothic"/>
              </a:rPr>
              <a:t>和</a:t>
            </a:r>
            <a:r>
              <a:rPr lang="zh-CN" altLang="en-US" sz="1900" u="sng" dirty="0">
                <a:solidFill>
                  <a:schemeClr val="dk2"/>
                </a:solidFill>
                <a:latin typeface="Century Gothic"/>
                <a:ea typeface="Century Gothic"/>
                <a:cs typeface="Century Gothic"/>
                <a:sym typeface="Century Gothic"/>
              </a:rPr>
              <a:t>升级</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90"/>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None/>
            </a:pPr>
            <a:r>
              <a:rPr lang="en-US" sz="3600" b="1">
                <a:solidFill>
                  <a:srgbClr val="252A60"/>
                </a:solidFill>
                <a:latin typeface="Century Gothic"/>
                <a:ea typeface="Century Gothic"/>
                <a:cs typeface="Century Gothic"/>
                <a:sym typeface="Century Gothic"/>
              </a:rPr>
              <a:t>云原生步道地图</a:t>
            </a:r>
            <a:endParaRPr sz="3600" b="1">
              <a:solidFill>
                <a:srgbClr val="252A60"/>
              </a:solidFill>
              <a:latin typeface="Century Gothic"/>
              <a:ea typeface="Century Gothic"/>
              <a:cs typeface="Century Gothic"/>
              <a:sym typeface="Century Gothic"/>
            </a:endParaRPr>
          </a:p>
        </p:txBody>
      </p:sp>
      <p:sp>
        <p:nvSpPr>
          <p:cNvPr id="704" name="Google Shape;704;p90"/>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1" i="0" u="none" strike="noStrike" cap="none">
                <a:solidFill>
                  <a:srgbClr val="3F4749"/>
                </a:solidFill>
                <a:latin typeface="Century Gothic"/>
                <a:ea typeface="Century Gothic"/>
                <a:cs typeface="Century Gothic"/>
                <a:sym typeface="Century Gothic"/>
              </a:rPr>
              <a:t>步道地图：</a:t>
            </a:r>
            <a:r>
              <a:rPr lang="en-US" sz="1600" u="sng">
                <a:solidFill>
                  <a:schemeClr val="hlink"/>
                </a:solidFill>
                <a:latin typeface="Century Gothic"/>
                <a:ea typeface="Century Gothic"/>
                <a:cs typeface="Century Gothic"/>
                <a:sym typeface="Century Gothic"/>
                <a:hlinkClick r:id="rId3"/>
              </a:rPr>
              <a:t>l.cncf.io</a:t>
            </a:r>
            <a:endParaRPr sz="1600" b="0" i="0" u="none" strike="noStrike" cap="none">
              <a:solidFill>
                <a:srgbClr val="3F4749"/>
              </a:solidFill>
              <a:latin typeface="Century Gothic"/>
              <a:ea typeface="Century Gothic"/>
              <a:cs typeface="Century Gothic"/>
              <a:sym typeface="Century Gothic"/>
            </a:endParaRPr>
          </a:p>
        </p:txBody>
      </p:sp>
      <p:pic>
        <p:nvPicPr>
          <p:cNvPr id="705" name="Google Shape;705;p9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6115" y="0"/>
            <a:ext cx="4437885" cy="51434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8" name="Google Shape;728;p9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15" y="-20600"/>
            <a:ext cx="9217230" cy="5184700"/>
          </a:xfrm>
          <a:prstGeom prst="rect">
            <a:avLst/>
          </a:prstGeom>
          <a:noFill/>
          <a:ln>
            <a:noFill/>
          </a:ln>
        </p:spPr>
      </p:pic>
    </p:spTree>
    <p:extLst>
      <p:ext uri="{BB962C8B-B14F-4D97-AF65-F5344CB8AC3E}">
        <p14:creationId xmlns:p14="http://schemas.microsoft.com/office/powerpoint/2010/main" val="1870725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pic>
        <p:nvPicPr>
          <p:cNvPr id="715" name="Google Shape;715;p9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0" y="-12151"/>
            <a:ext cx="9143998" cy="5155651"/>
          </a:xfrm>
          <a:prstGeom prst="rect">
            <a:avLst/>
          </a:prstGeom>
          <a:noFill/>
          <a:ln>
            <a:noFill/>
          </a:ln>
        </p:spPr>
      </p:pic>
      <p:sp>
        <p:nvSpPr>
          <p:cNvPr id="716" name="Google Shape;716;p92"/>
          <p:cNvSpPr txBox="1">
            <a:spLocks noGrp="1"/>
          </p:cNvSpPr>
          <p:nvPr>
            <p:ph type="title"/>
          </p:nvPr>
        </p:nvSpPr>
        <p:spPr>
          <a:xfrm>
            <a:off x="6113475" y="479325"/>
            <a:ext cx="3089100" cy="690300"/>
          </a:xfrm>
          <a:prstGeom prst="rect">
            <a:avLst/>
          </a:prstGeom>
        </p:spPr>
        <p:txBody>
          <a:bodyPr spcFirstLastPara="1" wrap="square" lIns="68575" tIns="68575" rIns="68575" bIns="68575" anchor="ctr" anchorCtr="0">
            <a:noAutofit/>
          </a:bodyPr>
          <a:lstStyle/>
          <a:p>
            <a:pPr marL="0" lvl="0" indent="0" algn="ctr">
              <a:spcBef>
                <a:spcPts val="0"/>
              </a:spcBef>
              <a:spcAft>
                <a:spcPts val="0"/>
              </a:spcAft>
              <a:buNone/>
            </a:pPr>
            <a:r>
              <a:rPr lang="en-US"/>
              <a:t>现在试试吧</a:t>
            </a:r>
            <a:endParaRPr/>
          </a:p>
          <a:p>
            <a:pPr marL="0" lvl="0" indent="0" algn="ctr" rtl="0">
              <a:spcBef>
                <a:spcPts val="0"/>
              </a:spcBef>
              <a:spcAft>
                <a:spcPts val="0"/>
              </a:spcAft>
              <a:buNone/>
            </a:pPr>
            <a:r>
              <a:rPr lang="en-US" u="sng">
                <a:hlinkClick r:id="rId4"/>
              </a:rPr>
              <a:t>https://l.cncf.io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9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最终用户社区有60家公司</a:t>
            </a:r>
            <a:endParaRPr b="0" i="0" u="none" strike="noStrike" cap="none" dirty="0">
              <a:solidFill>
                <a:srgbClr val="FFFFFF"/>
              </a:solidFill>
              <a:latin typeface="Helvetica Neue"/>
              <a:ea typeface="Helvetica Neue"/>
              <a:cs typeface="Helvetica Neue"/>
              <a:sym typeface="Helvetica Neue"/>
            </a:endParaRPr>
          </a:p>
        </p:txBody>
      </p:sp>
      <p:sp>
        <p:nvSpPr>
          <p:cNvPr id="740" name="Google Shape;740;p95"/>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US" sz="1100" i="1"/>
              <a:t>Plus 7 non-public members</a:t>
            </a:r>
            <a:endParaRPr sz="1100" i="1"/>
          </a:p>
        </p:txBody>
      </p:sp>
      <p:pic>
        <p:nvPicPr>
          <p:cNvPr id="741" name="Google Shape;741;p95"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208921" y="1173404"/>
            <a:ext cx="778500" cy="321600"/>
          </a:xfrm>
          <a:prstGeom prst="rect">
            <a:avLst/>
          </a:prstGeom>
          <a:noFill/>
          <a:ln>
            <a:noFill/>
          </a:ln>
        </p:spPr>
      </p:pic>
      <p:pic>
        <p:nvPicPr>
          <p:cNvPr id="742" name="Google Shape;742;p9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353649" y="1126754"/>
            <a:ext cx="697800" cy="414900"/>
          </a:xfrm>
          <a:prstGeom prst="rect">
            <a:avLst/>
          </a:prstGeom>
          <a:noFill/>
          <a:ln>
            <a:noFill/>
          </a:ln>
        </p:spPr>
      </p:pic>
      <p:pic>
        <p:nvPicPr>
          <p:cNvPr id="743" name="Google Shape;743;p95"/>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244404" y="1705676"/>
            <a:ext cx="778500" cy="462900"/>
          </a:xfrm>
          <a:prstGeom prst="rect">
            <a:avLst/>
          </a:prstGeom>
          <a:noFill/>
          <a:ln>
            <a:noFill/>
          </a:ln>
        </p:spPr>
      </p:pic>
      <p:pic>
        <p:nvPicPr>
          <p:cNvPr id="744" name="Google Shape;744;p95"/>
          <p:cNvPicPr preferRelativeResize="0"/>
          <p:nvPr/>
        </p:nvPicPr>
        <p:blipFill rotWithShape="1">
          <a:blip r:embed="rId6" cstate="print">
            <a:alphaModFix/>
            <a:extLst>
              <a:ext uri="{28A0092B-C50C-407E-A947-70E740481C1C}">
                <a14:useLocalDpi xmlns:a14="http://schemas.microsoft.com/office/drawing/2010/main"/>
              </a:ext>
            </a:extLst>
          </a:blip>
          <a:srcRect t="23492" b="19818"/>
          <a:stretch/>
        </p:blipFill>
        <p:spPr>
          <a:xfrm>
            <a:off x="3846580" y="2327589"/>
            <a:ext cx="1109100" cy="373800"/>
          </a:xfrm>
          <a:prstGeom prst="rect">
            <a:avLst/>
          </a:prstGeom>
          <a:noFill/>
          <a:ln>
            <a:noFill/>
          </a:ln>
        </p:spPr>
      </p:pic>
      <p:pic>
        <p:nvPicPr>
          <p:cNvPr id="745" name="Google Shape;745;p95"/>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7368571" y="4291073"/>
            <a:ext cx="991226" cy="254845"/>
          </a:xfrm>
          <a:prstGeom prst="rect">
            <a:avLst/>
          </a:prstGeom>
          <a:noFill/>
          <a:ln>
            <a:noFill/>
          </a:ln>
        </p:spPr>
      </p:pic>
      <p:pic>
        <p:nvPicPr>
          <p:cNvPr id="746" name="Google Shape;746;p9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099165" y="2273394"/>
            <a:ext cx="810625" cy="482190"/>
          </a:xfrm>
          <a:prstGeom prst="rect">
            <a:avLst/>
          </a:prstGeom>
          <a:noFill/>
          <a:ln>
            <a:noFill/>
          </a:ln>
        </p:spPr>
      </p:pic>
      <p:pic>
        <p:nvPicPr>
          <p:cNvPr id="747" name="Google Shape;747;p9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03082" y="4151871"/>
            <a:ext cx="549850" cy="533250"/>
          </a:xfrm>
          <a:prstGeom prst="rect">
            <a:avLst/>
          </a:prstGeom>
          <a:noFill/>
          <a:ln>
            <a:noFill/>
          </a:ln>
        </p:spPr>
      </p:pic>
      <p:pic>
        <p:nvPicPr>
          <p:cNvPr id="748" name="Google Shape;748;p9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353660" y="3569782"/>
            <a:ext cx="621150" cy="488700"/>
          </a:xfrm>
          <a:prstGeom prst="rect">
            <a:avLst/>
          </a:prstGeom>
          <a:noFill/>
          <a:ln>
            <a:noFill/>
          </a:ln>
        </p:spPr>
      </p:pic>
      <p:pic>
        <p:nvPicPr>
          <p:cNvPr id="749" name="Google Shape;749;p95"/>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118690" y="1039411"/>
            <a:ext cx="991225" cy="589585"/>
          </a:xfrm>
          <a:prstGeom prst="rect">
            <a:avLst/>
          </a:prstGeom>
          <a:noFill/>
          <a:ln>
            <a:noFill/>
          </a:ln>
        </p:spPr>
      </p:pic>
      <p:pic>
        <p:nvPicPr>
          <p:cNvPr id="750" name="Google Shape;750;p95"/>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7390249" y="1700251"/>
            <a:ext cx="549857" cy="473750"/>
          </a:xfrm>
          <a:prstGeom prst="rect">
            <a:avLst/>
          </a:prstGeom>
          <a:noFill/>
          <a:ln>
            <a:noFill/>
          </a:ln>
        </p:spPr>
      </p:pic>
      <p:pic>
        <p:nvPicPr>
          <p:cNvPr id="751" name="Google Shape;751;p95"/>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8488125" y="4179514"/>
            <a:ext cx="621000" cy="477964"/>
          </a:xfrm>
          <a:prstGeom prst="rect">
            <a:avLst/>
          </a:prstGeom>
          <a:noFill/>
          <a:ln>
            <a:noFill/>
          </a:ln>
        </p:spPr>
      </p:pic>
      <p:pic>
        <p:nvPicPr>
          <p:cNvPr id="752" name="Google Shape;752;p95"/>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139859" y="2299376"/>
            <a:ext cx="697879" cy="430226"/>
          </a:xfrm>
          <a:prstGeom prst="rect">
            <a:avLst/>
          </a:prstGeom>
          <a:noFill/>
          <a:ln>
            <a:noFill/>
          </a:ln>
        </p:spPr>
      </p:pic>
      <p:pic>
        <p:nvPicPr>
          <p:cNvPr id="753" name="Google Shape;753;p95" descr="Spredfast.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188" y="3654505"/>
            <a:ext cx="1065401" cy="319254"/>
          </a:xfrm>
          <a:prstGeom prst="rect">
            <a:avLst/>
          </a:prstGeom>
          <a:noFill/>
          <a:ln>
            <a:noFill/>
          </a:ln>
        </p:spPr>
      </p:pic>
      <p:pic>
        <p:nvPicPr>
          <p:cNvPr id="754" name="Google Shape;754;p95" descr="Screen Shot 2017-10-26 at 10.05.32 AM.png"/>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5250918" y="4307934"/>
            <a:ext cx="991222" cy="221125"/>
          </a:xfrm>
          <a:prstGeom prst="rect">
            <a:avLst/>
          </a:prstGeom>
          <a:noFill/>
          <a:ln>
            <a:noFill/>
          </a:ln>
        </p:spPr>
      </p:pic>
      <p:pic>
        <p:nvPicPr>
          <p:cNvPr id="755" name="Google Shape;755;p95" descr="Pinterest.png"/>
          <p:cNvPicPr preferRelativeResize="0"/>
          <p:nvPr/>
        </p:nvPicPr>
        <p:blipFill>
          <a:blip r:embed="rId17">
            <a:alphaModFix/>
          </a:blip>
          <a:stretch>
            <a:fillRect/>
          </a:stretch>
        </p:blipFill>
        <p:spPr>
          <a:xfrm>
            <a:off x="7981223" y="2299374"/>
            <a:ext cx="1109000" cy="430230"/>
          </a:xfrm>
          <a:prstGeom prst="rect">
            <a:avLst/>
          </a:prstGeom>
          <a:noFill/>
          <a:ln>
            <a:noFill/>
          </a:ln>
        </p:spPr>
      </p:pic>
      <p:pic>
        <p:nvPicPr>
          <p:cNvPr id="756" name="Google Shape;756;p95" descr="logo_ticketmaster-300x184.png"/>
          <p:cNvPicPr preferRelativeResize="0"/>
          <p:nvPr/>
        </p:nvPicPr>
        <p:blipFill rotWithShape="1">
          <a:blip r:embed="rId18" cstate="print">
            <a:alphaModFix/>
            <a:extLst>
              <a:ext uri="{28A0092B-C50C-407E-A947-70E740481C1C}">
                <a14:useLocalDpi xmlns:a14="http://schemas.microsoft.com/office/drawing/2010/main"/>
              </a:ext>
            </a:extLst>
          </a:blip>
          <a:srcRect t="25629" b="31156"/>
          <a:stretch/>
        </p:blipFill>
        <p:spPr>
          <a:xfrm>
            <a:off x="6211954" y="3677932"/>
            <a:ext cx="1060800" cy="272400"/>
          </a:xfrm>
          <a:prstGeom prst="rect">
            <a:avLst/>
          </a:prstGeom>
          <a:noFill/>
          <a:ln>
            <a:noFill/>
          </a:ln>
        </p:spPr>
      </p:pic>
      <p:pic>
        <p:nvPicPr>
          <p:cNvPr id="757" name="Google Shape;757;p9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740280" y="3022442"/>
            <a:ext cx="1154286" cy="207747"/>
          </a:xfrm>
          <a:prstGeom prst="rect">
            <a:avLst/>
          </a:prstGeom>
          <a:noFill/>
          <a:ln>
            <a:noFill/>
          </a:ln>
        </p:spPr>
      </p:pic>
      <p:pic>
        <p:nvPicPr>
          <p:cNvPr id="758" name="Google Shape;758;p95"/>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5637424" y="2959193"/>
            <a:ext cx="991225" cy="334246"/>
          </a:xfrm>
          <a:prstGeom prst="rect">
            <a:avLst/>
          </a:prstGeom>
          <a:noFill/>
          <a:ln>
            <a:noFill/>
          </a:ln>
        </p:spPr>
      </p:pic>
      <p:pic>
        <p:nvPicPr>
          <p:cNvPr id="759" name="Google Shape;759;p95"/>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637683" y="2299374"/>
            <a:ext cx="1065412" cy="430230"/>
          </a:xfrm>
          <a:prstGeom prst="rect">
            <a:avLst/>
          </a:prstGeom>
          <a:noFill/>
          <a:ln>
            <a:noFill/>
          </a:ln>
        </p:spPr>
      </p:pic>
      <p:pic>
        <p:nvPicPr>
          <p:cNvPr id="760" name="Google Shape;760;p95"/>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2235771" y="3570793"/>
            <a:ext cx="621000" cy="486678"/>
          </a:xfrm>
          <a:prstGeom prst="rect">
            <a:avLst/>
          </a:prstGeom>
          <a:noFill/>
          <a:ln>
            <a:noFill/>
          </a:ln>
        </p:spPr>
      </p:pic>
      <p:pic>
        <p:nvPicPr>
          <p:cNvPr id="761" name="Google Shape;761;p95"/>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3275111" y="2889449"/>
            <a:ext cx="697800" cy="473734"/>
          </a:xfrm>
          <a:prstGeom prst="rect">
            <a:avLst/>
          </a:prstGeom>
          <a:noFill/>
          <a:ln>
            <a:noFill/>
          </a:ln>
        </p:spPr>
      </p:pic>
      <p:pic>
        <p:nvPicPr>
          <p:cNvPr id="762" name="Google Shape;762;p95"/>
          <p:cNvPicPr preferRelativeResize="0"/>
          <p:nvPr/>
        </p:nvPicPr>
        <p:blipFill rotWithShape="1">
          <a:blip r:embed="rId24" cstate="print">
            <a:alphaModFix/>
            <a:extLst>
              <a:ext uri="{28A0092B-C50C-407E-A947-70E740481C1C}">
                <a14:useLocalDpi xmlns:a14="http://schemas.microsoft.com/office/drawing/2010/main"/>
              </a:ext>
            </a:extLst>
          </a:blip>
          <a:srcRect/>
          <a:stretch/>
        </p:blipFill>
        <p:spPr>
          <a:xfrm>
            <a:off x="4218054" y="1781908"/>
            <a:ext cx="869888" cy="310436"/>
          </a:xfrm>
          <a:prstGeom prst="rect">
            <a:avLst/>
          </a:prstGeom>
          <a:noFill/>
          <a:ln>
            <a:noFill/>
          </a:ln>
        </p:spPr>
      </p:pic>
      <p:pic>
        <p:nvPicPr>
          <p:cNvPr id="763" name="Google Shape;763;p95"/>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102783" y="1777259"/>
            <a:ext cx="991225" cy="319735"/>
          </a:xfrm>
          <a:prstGeom prst="rect">
            <a:avLst/>
          </a:prstGeom>
          <a:noFill/>
          <a:ln>
            <a:noFill/>
          </a:ln>
        </p:spPr>
      </p:pic>
      <p:pic>
        <p:nvPicPr>
          <p:cNvPr id="764" name="Google Shape;764;p95"/>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4208236" y="1096489"/>
            <a:ext cx="810625" cy="475429"/>
          </a:xfrm>
          <a:prstGeom prst="rect">
            <a:avLst/>
          </a:prstGeom>
          <a:noFill/>
          <a:ln>
            <a:noFill/>
          </a:ln>
        </p:spPr>
      </p:pic>
      <p:pic>
        <p:nvPicPr>
          <p:cNvPr id="765" name="Google Shape;765;p95"/>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3185581" y="1784329"/>
            <a:ext cx="869795" cy="305594"/>
          </a:xfrm>
          <a:prstGeom prst="rect">
            <a:avLst/>
          </a:prstGeom>
          <a:noFill/>
          <a:ln>
            <a:noFill/>
          </a:ln>
        </p:spPr>
      </p:pic>
      <p:pic>
        <p:nvPicPr>
          <p:cNvPr id="766" name="Google Shape;766;p95"/>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006197" y="2953215"/>
            <a:ext cx="1060800" cy="346202"/>
          </a:xfrm>
          <a:prstGeom prst="rect">
            <a:avLst/>
          </a:prstGeom>
          <a:noFill/>
          <a:ln>
            <a:noFill/>
          </a:ln>
        </p:spPr>
      </p:pic>
      <p:pic>
        <p:nvPicPr>
          <p:cNvPr id="767" name="Google Shape;767;p95"/>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7407894" y="3659959"/>
            <a:ext cx="810625" cy="308345"/>
          </a:xfrm>
          <a:prstGeom prst="rect">
            <a:avLst/>
          </a:prstGeom>
          <a:noFill/>
          <a:ln>
            <a:noFill/>
          </a:ln>
        </p:spPr>
      </p:pic>
      <p:pic>
        <p:nvPicPr>
          <p:cNvPr id="768" name="Google Shape;768;p95"/>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3181260" y="4333817"/>
            <a:ext cx="943100" cy="169358"/>
          </a:xfrm>
          <a:prstGeom prst="rect">
            <a:avLst/>
          </a:prstGeom>
          <a:noFill/>
          <a:ln>
            <a:noFill/>
          </a:ln>
        </p:spPr>
      </p:pic>
      <p:pic>
        <p:nvPicPr>
          <p:cNvPr id="769" name="Google Shape;769;p95"/>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5239677" y="1120505"/>
            <a:ext cx="697800" cy="427397"/>
          </a:xfrm>
          <a:prstGeom prst="rect">
            <a:avLst/>
          </a:prstGeom>
          <a:noFill/>
          <a:ln>
            <a:noFill/>
          </a:ln>
        </p:spPr>
      </p:pic>
      <p:pic>
        <p:nvPicPr>
          <p:cNvPr id="770" name="Google Shape;770;p95"/>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370468" y="4306190"/>
            <a:ext cx="869775" cy="224612"/>
          </a:xfrm>
          <a:prstGeom prst="rect">
            <a:avLst/>
          </a:prstGeom>
          <a:noFill/>
          <a:ln>
            <a:noFill/>
          </a:ln>
        </p:spPr>
      </p:pic>
      <p:pic>
        <p:nvPicPr>
          <p:cNvPr id="771" name="Google Shape;771;p95"/>
          <p:cNvPicPr preferRelativeResize="0"/>
          <p:nvPr/>
        </p:nvPicPr>
        <p:blipFill rotWithShape="1">
          <a:blip r:embed="rId33" cstate="print">
            <a:alphaModFix/>
            <a:extLst>
              <a:ext uri="{28A0092B-C50C-407E-A947-70E740481C1C}">
                <a14:useLocalDpi xmlns:a14="http://schemas.microsoft.com/office/drawing/2010/main"/>
              </a:ext>
            </a:extLst>
          </a:blip>
          <a:srcRect r="-725"/>
          <a:stretch/>
        </p:blipFill>
        <p:spPr>
          <a:xfrm>
            <a:off x="6158292" y="1187445"/>
            <a:ext cx="943100" cy="293519"/>
          </a:xfrm>
          <a:prstGeom prst="rect">
            <a:avLst/>
          </a:prstGeom>
          <a:noFill/>
          <a:ln>
            <a:noFill/>
          </a:ln>
        </p:spPr>
      </p:pic>
      <p:pic>
        <p:nvPicPr>
          <p:cNvPr id="772" name="Google Shape;772;p95"/>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1624423" y="2250402"/>
            <a:ext cx="869776" cy="528174"/>
          </a:xfrm>
          <a:prstGeom prst="rect">
            <a:avLst/>
          </a:prstGeom>
          <a:noFill/>
          <a:ln>
            <a:noFill/>
          </a:ln>
        </p:spPr>
      </p:pic>
      <p:pic>
        <p:nvPicPr>
          <p:cNvPr id="773" name="Google Shape;773;p95"/>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6053274" y="2299111"/>
            <a:ext cx="943100" cy="430757"/>
          </a:xfrm>
          <a:prstGeom prst="rect">
            <a:avLst/>
          </a:prstGeom>
          <a:noFill/>
          <a:ln>
            <a:noFill/>
          </a:ln>
        </p:spPr>
      </p:pic>
      <p:pic>
        <p:nvPicPr>
          <p:cNvPr id="774" name="Google Shape;774;p95"/>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180974" y="2979340"/>
            <a:ext cx="948175" cy="293952"/>
          </a:xfrm>
          <a:prstGeom prst="rect">
            <a:avLst/>
          </a:prstGeom>
          <a:noFill/>
          <a:ln>
            <a:noFill/>
          </a:ln>
        </p:spPr>
      </p:pic>
      <p:pic>
        <p:nvPicPr>
          <p:cNvPr id="775" name="Google Shape;775;p95"/>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937676" y="3671782"/>
            <a:ext cx="1060897" cy="284700"/>
          </a:xfrm>
          <a:prstGeom prst="rect">
            <a:avLst/>
          </a:prstGeom>
          <a:noFill/>
          <a:ln>
            <a:noFill/>
          </a:ln>
        </p:spPr>
      </p:pic>
      <p:pic>
        <p:nvPicPr>
          <p:cNvPr id="776" name="Google Shape;776;p95"/>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1902261" y="3002716"/>
            <a:ext cx="1261219" cy="247200"/>
          </a:xfrm>
          <a:prstGeom prst="rect">
            <a:avLst/>
          </a:prstGeom>
          <a:noFill/>
          <a:ln>
            <a:noFill/>
          </a:ln>
        </p:spPr>
      </p:pic>
      <p:pic>
        <p:nvPicPr>
          <p:cNvPr id="777" name="Google Shape;777;p95"/>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084542" y="2996585"/>
            <a:ext cx="1441250" cy="259462"/>
          </a:xfrm>
          <a:prstGeom prst="rect">
            <a:avLst/>
          </a:prstGeom>
          <a:noFill/>
          <a:ln>
            <a:noFill/>
          </a:ln>
        </p:spPr>
      </p:pic>
      <p:pic>
        <p:nvPicPr>
          <p:cNvPr id="778" name="Google Shape;778;p95"/>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1230728" y="3436460"/>
            <a:ext cx="869903" cy="755343"/>
          </a:xfrm>
          <a:prstGeom prst="rect">
            <a:avLst/>
          </a:prstGeom>
          <a:noFill/>
          <a:ln>
            <a:noFill/>
          </a:ln>
        </p:spPr>
      </p:pic>
      <p:pic>
        <p:nvPicPr>
          <p:cNvPr id="779" name="Google Shape;779;p95"/>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250619" y="1684799"/>
            <a:ext cx="657375" cy="504654"/>
          </a:xfrm>
          <a:prstGeom prst="rect">
            <a:avLst/>
          </a:prstGeom>
          <a:noFill/>
          <a:ln>
            <a:noFill/>
          </a:ln>
        </p:spPr>
      </p:pic>
      <p:pic>
        <p:nvPicPr>
          <p:cNvPr id="780" name="Google Shape;780;p95"/>
          <p:cNvPicPr preferRelativeResize="0"/>
          <p:nvPr/>
        </p:nvPicPr>
        <p:blipFill>
          <a:blip r:embed="rId42">
            <a:alphaModFix/>
          </a:blip>
          <a:stretch>
            <a:fillRect/>
          </a:stretch>
        </p:blipFill>
        <p:spPr>
          <a:xfrm>
            <a:off x="2991911" y="3692012"/>
            <a:ext cx="810625" cy="244241"/>
          </a:xfrm>
          <a:prstGeom prst="rect">
            <a:avLst/>
          </a:prstGeom>
          <a:noFill/>
          <a:ln>
            <a:noFill/>
          </a:ln>
        </p:spPr>
      </p:pic>
      <p:pic>
        <p:nvPicPr>
          <p:cNvPr id="781" name="Google Shape;781;p95"/>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1383529" y="4232654"/>
            <a:ext cx="991225" cy="371683"/>
          </a:xfrm>
          <a:prstGeom prst="rect">
            <a:avLst/>
          </a:prstGeom>
          <a:noFill/>
          <a:ln>
            <a:noFill/>
          </a:ln>
        </p:spPr>
      </p:pic>
      <p:pic>
        <p:nvPicPr>
          <p:cNvPr id="782" name="Google Shape;782;p95"/>
          <p:cNvPicPr preferRelativeResize="0"/>
          <p:nvPr/>
        </p:nvPicPr>
        <p:blipFill>
          <a:blip r:embed="rId44">
            <a:alphaModFix/>
          </a:blip>
          <a:stretch>
            <a:fillRect/>
          </a:stretch>
        </p:blipFill>
        <p:spPr>
          <a:xfrm>
            <a:off x="5133714" y="3696236"/>
            <a:ext cx="943100" cy="235792"/>
          </a:xfrm>
          <a:prstGeom prst="rect">
            <a:avLst/>
          </a:prstGeom>
          <a:noFill/>
          <a:ln>
            <a:noFill/>
          </a:ln>
        </p:spPr>
      </p:pic>
      <p:pic>
        <p:nvPicPr>
          <p:cNvPr id="783" name="Google Shape;783;p95"/>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02138" y="2412544"/>
            <a:ext cx="1378801" cy="203890"/>
          </a:xfrm>
          <a:prstGeom prst="rect">
            <a:avLst/>
          </a:prstGeom>
          <a:noFill/>
          <a:ln>
            <a:noFill/>
          </a:ln>
        </p:spPr>
      </p:pic>
      <p:pic>
        <p:nvPicPr>
          <p:cNvPr id="784" name="Google Shape;784;p95"/>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7322208" y="1209753"/>
            <a:ext cx="810626" cy="248903"/>
          </a:xfrm>
          <a:prstGeom prst="rect">
            <a:avLst/>
          </a:prstGeom>
          <a:noFill/>
          <a:ln>
            <a:noFill/>
          </a:ln>
        </p:spPr>
      </p:pic>
      <p:pic>
        <p:nvPicPr>
          <p:cNvPr id="785" name="Google Shape;785;p95"/>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80975" y="1092072"/>
            <a:ext cx="716900" cy="484264"/>
          </a:xfrm>
          <a:prstGeom prst="rect">
            <a:avLst/>
          </a:prstGeom>
          <a:noFill/>
          <a:ln>
            <a:noFill/>
          </a:ln>
        </p:spPr>
      </p:pic>
      <p:pic>
        <p:nvPicPr>
          <p:cNvPr id="786" name="Google Shape;786;p95"/>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070671" y="1801635"/>
            <a:ext cx="1156900" cy="270982"/>
          </a:xfrm>
          <a:prstGeom prst="rect">
            <a:avLst/>
          </a:prstGeom>
          <a:noFill/>
          <a:ln>
            <a:noFill/>
          </a:ln>
        </p:spPr>
      </p:pic>
      <p:pic>
        <p:nvPicPr>
          <p:cNvPr id="787" name="Google Shape;787;p95"/>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149324" y="1753752"/>
            <a:ext cx="991225" cy="366749"/>
          </a:xfrm>
          <a:prstGeom prst="rect">
            <a:avLst/>
          </a:prstGeom>
          <a:noFill/>
          <a:ln>
            <a:noFill/>
          </a:ln>
        </p:spPr>
      </p:pic>
      <p:pic>
        <p:nvPicPr>
          <p:cNvPr id="788" name="Google Shape;788;p95"/>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330731" y="1160225"/>
            <a:ext cx="657374" cy="347958"/>
          </a:xfrm>
          <a:prstGeom prst="rect">
            <a:avLst/>
          </a:prstGeom>
          <a:noFill/>
          <a:ln>
            <a:noFill/>
          </a:ln>
        </p:spPr>
      </p:pic>
      <p:pic>
        <p:nvPicPr>
          <p:cNvPr id="789" name="Google Shape;789;p95"/>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61251" y="4311538"/>
            <a:ext cx="1193950" cy="213917"/>
          </a:xfrm>
          <a:prstGeom prst="rect">
            <a:avLst/>
          </a:prstGeom>
          <a:noFill/>
          <a:ln>
            <a:noFill/>
          </a:ln>
        </p:spPr>
      </p:pic>
      <p:pic>
        <p:nvPicPr>
          <p:cNvPr id="790" name="Google Shape;790;p95"/>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252688" y="4245250"/>
            <a:ext cx="869901" cy="346493"/>
          </a:xfrm>
          <a:prstGeom prst="rect">
            <a:avLst/>
          </a:prstGeom>
          <a:noFill/>
          <a:ln>
            <a:noFill/>
          </a:ln>
        </p:spPr>
      </p:pic>
      <p:pic>
        <p:nvPicPr>
          <p:cNvPr id="791" name="Google Shape;791;p95"/>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240780" y="2802011"/>
            <a:ext cx="549850" cy="648610"/>
          </a:xfrm>
          <a:prstGeom prst="rect">
            <a:avLst/>
          </a:prstGeom>
          <a:noFill/>
          <a:ln>
            <a:noFill/>
          </a:ln>
        </p:spPr>
      </p:pic>
      <p:pic>
        <p:nvPicPr>
          <p:cNvPr id="792" name="Google Shape;792;p95"/>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1303226" y="1803794"/>
            <a:ext cx="778500" cy="266665"/>
          </a:xfrm>
          <a:prstGeom prst="rect">
            <a:avLst/>
          </a:prstGeom>
          <a:noFill/>
          <a:ln>
            <a:noFill/>
          </a:ln>
        </p:spPr>
      </p:pic>
    </p:spTree>
    <p:extLst>
      <p:ext uri="{BB962C8B-B14F-4D97-AF65-F5344CB8AC3E}">
        <p14:creationId xmlns:p14="http://schemas.microsoft.com/office/powerpoint/2010/main" val="921959935"/>
      </p:ext>
    </p:extLst>
  </p:cSld>
  <p:clrMapOvr>
    <a:masterClrMapping/>
  </p:clrMapOvr>
</p:sld>
</file>

<file path=ppt/theme/theme1.xml><?xml version="1.0" encoding="utf-8"?>
<a:theme xmlns:a="http://schemas.openxmlformats.org/drawingml/2006/main" name="CNCF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3108</TotalTime>
  <Words>2314</Words>
  <Application>Microsoft Macintosh PowerPoint</Application>
  <PresentationFormat>On-screen Show (16:9)</PresentationFormat>
  <Paragraphs>532</Paragraphs>
  <Slides>58</Slides>
  <Notes>58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58</vt:i4>
      </vt:variant>
    </vt:vector>
  </HeadingPairs>
  <TitlesOfParts>
    <vt:vector size="68" baseType="lpstr">
      <vt:lpstr>Arial</vt:lpstr>
      <vt:lpstr>Calibri</vt:lpstr>
      <vt:lpstr>Century Gothic</vt:lpstr>
      <vt:lpstr>Helvetica Neue</vt:lpstr>
      <vt:lpstr>Merriweather Sans</vt:lpstr>
      <vt:lpstr>Noto Sans Symbols</vt:lpstr>
      <vt:lpstr>CNCF Theme</vt:lpstr>
      <vt:lpstr>CNCF 2018</vt:lpstr>
      <vt:lpstr>CNCF 2018</vt:lpstr>
      <vt:lpstr>CNCF 2018</vt:lpstr>
      <vt:lpstr>CNCF概况</vt:lpstr>
      <vt:lpstr>云原生计算基金会</vt:lpstr>
      <vt:lpstr>今天，Linux基金会远远大于Linux</vt:lpstr>
      <vt:lpstr>从虚拟化到云原生</vt:lpstr>
      <vt:lpstr>为什么您应该在CNCF托管您的项目</vt:lpstr>
      <vt:lpstr>PowerPoint Presentation</vt:lpstr>
      <vt:lpstr>PowerPoint Presentation</vt:lpstr>
      <vt:lpstr>现在试试吧 https://l.cncf.io</vt:lpstr>
      <vt:lpstr>最终用户社区有60家公司</vt:lpstr>
      <vt:lpstr>Kubernetes在搜索趋势的情况</vt:lpstr>
      <vt:lpstr>30个发展速度最快的开源项目</vt:lpstr>
      <vt:lpstr>CNCF项目成熟度</vt:lpstr>
      <vt:lpstr>无服务器在CNCF的情况</vt:lpstr>
      <vt:lpstr>CNCF架构</vt:lpstr>
      <vt:lpstr>290+ 会员且数量不断增长</vt:lpstr>
      <vt:lpstr>290+ 会员且数量不断增长（白银会员，1）</vt:lpstr>
      <vt:lpstr>290+ 会员，且数量不断增长（白银会员，2）</vt:lpstr>
      <vt:lpstr> 中国区会员</vt:lpstr>
      <vt:lpstr>Kubernetes一致性认证</vt:lpstr>
      <vt:lpstr>67 家已认证的Kubernetes合作伙伴</vt:lpstr>
      <vt:lpstr>CNCF MOOC和在线培训</vt:lpstr>
      <vt:lpstr>在线监考的Kubernetes考试</vt:lpstr>
      <vt:lpstr>Kubernetes认证服务供应商</vt:lpstr>
      <vt:lpstr>57 家KCSP合作伙伴</vt:lpstr>
      <vt:lpstr>KubeCon + CloudNativeCon</vt:lpstr>
      <vt:lpstr>KubeCon + CloudNativeCon以往参会人数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47</cp:revision>
  <dcterms:modified xsi:type="dcterms:W3CDTF">2018-09-15T08:37:09Z</dcterms:modified>
</cp:coreProperties>
</file>